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0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1100" y="8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B44297C-18D3-5835-DE26-05E6242C45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886" b="53898"/>
          <a:stretch/>
        </p:blipFill>
        <p:spPr>
          <a:xfrm>
            <a:off x="1391816" y="2060848"/>
            <a:ext cx="9408368" cy="9628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A4329C4-6DEB-D53E-0609-B7B5C576CF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43" t="73683"/>
          <a:stretch/>
        </p:blipFill>
        <p:spPr>
          <a:xfrm>
            <a:off x="3095928" y="4077072"/>
            <a:ext cx="6000144" cy="5496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459282-28D0-A9C4-D2CA-6B2056490C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36712"/>
            <a:ext cx="6120000" cy="5476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EC3C415-2ABD-174D-F6C7-5030090766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8" y="3665512"/>
            <a:ext cx="6120000" cy="2647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6E14C9-2E34-D429-BC8A-CB99E029B842}"/>
              </a:ext>
            </a:extLst>
          </p:cNvPr>
          <p:cNvSpPr/>
          <p:nvPr/>
        </p:nvSpPr>
        <p:spPr bwMode="auto">
          <a:xfrm>
            <a:off x="6761004" y="4250763"/>
            <a:ext cx="792088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D1D38D-4E93-83C7-27E1-4C5BDB9001C9}"/>
              </a:ext>
            </a:extLst>
          </p:cNvPr>
          <p:cNvSpPr/>
          <p:nvPr/>
        </p:nvSpPr>
        <p:spPr bwMode="auto">
          <a:xfrm>
            <a:off x="9624392" y="4250763"/>
            <a:ext cx="792088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6D92D2-EA56-E477-7B36-B5DE474758C9}"/>
              </a:ext>
            </a:extLst>
          </p:cNvPr>
          <p:cNvSpPr/>
          <p:nvPr/>
        </p:nvSpPr>
        <p:spPr bwMode="auto">
          <a:xfrm>
            <a:off x="6765373" y="4797152"/>
            <a:ext cx="338739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6C1C40-7871-CD6E-2078-DA1B07985A20}"/>
              </a:ext>
            </a:extLst>
          </p:cNvPr>
          <p:cNvSpPr/>
          <p:nvPr/>
        </p:nvSpPr>
        <p:spPr bwMode="auto">
          <a:xfrm>
            <a:off x="10776520" y="4786830"/>
            <a:ext cx="338739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7BB10B-CFDC-5A61-8F17-243634C15FB4}"/>
              </a:ext>
            </a:extLst>
          </p:cNvPr>
          <p:cNvSpPr/>
          <p:nvPr/>
        </p:nvSpPr>
        <p:spPr bwMode="auto">
          <a:xfrm>
            <a:off x="9408368" y="5805264"/>
            <a:ext cx="792088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D515C2-972F-4EE8-726B-8E97DCCC43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6120000" cy="500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414CA75-782E-F583-26DA-3A8F4E6FC7E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16" y="3009995"/>
            <a:ext cx="6120000" cy="3014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89E9133-6EE8-7BFA-68D3-7B1704FF2F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9" y="3039327"/>
            <a:ext cx="5616624" cy="298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52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B52843-BFED-0D37-72AC-4DEFA0E980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51ABF4-9281-84EE-DAB3-BDE3AC776736}"/>
              </a:ext>
            </a:extLst>
          </p:cNvPr>
          <p:cNvSpPr/>
          <p:nvPr/>
        </p:nvSpPr>
        <p:spPr bwMode="auto">
          <a:xfrm>
            <a:off x="8624761" y="1308595"/>
            <a:ext cx="247619" cy="86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6D64EC-36C9-B28F-16DC-F2363E1213CB}"/>
              </a:ext>
            </a:extLst>
          </p:cNvPr>
          <p:cNvSpPr/>
          <p:nvPr/>
        </p:nvSpPr>
        <p:spPr bwMode="auto">
          <a:xfrm>
            <a:off x="8015238" y="1212425"/>
            <a:ext cx="1000000" cy="49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AAEF063-6B91-8CCB-DF72-D6AB3F5954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142918"/>
            <a:ext cx="10800000" cy="1619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8AB53C-83DF-C779-7C5D-49ABF73702E4}"/>
              </a:ext>
            </a:extLst>
          </p:cNvPr>
          <p:cNvSpPr/>
          <p:nvPr/>
        </p:nvSpPr>
        <p:spPr bwMode="auto">
          <a:xfrm>
            <a:off x="8457757" y="2200066"/>
            <a:ext cx="1009523" cy="49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D2BBE5E-F6E6-2518-8204-301FC7C55E3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4059" y="3403895"/>
            <a:ext cx="4101403" cy="309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65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4ED31A-CF38-DC21-DACE-7A9498FD23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680"/>
            <a:ext cx="10800000" cy="3589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4CC50B-6528-C1CF-E2C9-843842246EB4}"/>
              </a:ext>
            </a:extLst>
          </p:cNvPr>
          <p:cNvSpPr/>
          <p:nvPr/>
        </p:nvSpPr>
        <p:spPr bwMode="auto">
          <a:xfrm>
            <a:off x="4043809" y="873250"/>
            <a:ext cx="371428" cy="353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FEBCAA-4C4D-5B10-A90B-877CBD6DB99F}"/>
              </a:ext>
            </a:extLst>
          </p:cNvPr>
          <p:cNvSpPr/>
          <p:nvPr/>
        </p:nvSpPr>
        <p:spPr bwMode="auto">
          <a:xfrm>
            <a:off x="1127448" y="2429616"/>
            <a:ext cx="9361039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F7BF110-9F19-F228-74CF-F96D8E91AD0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18597" y="3575379"/>
            <a:ext cx="4101403" cy="309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79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2C90D7-49EA-AB9C-E6EA-DCC1AE43EC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63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4318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5FB67D-E6FE-57AA-26E1-142C815C27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994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BE6F00E-9699-3A53-10D7-DFDD767AC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232" y="2901061"/>
            <a:ext cx="5506782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9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7A7E80-B8DE-060F-39A2-FB1738FEFF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1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5D4060-15D9-F070-54A4-3E8591E6466A}"/>
              </a:ext>
            </a:extLst>
          </p:cNvPr>
          <p:cNvSpPr/>
          <p:nvPr/>
        </p:nvSpPr>
        <p:spPr bwMode="auto">
          <a:xfrm>
            <a:off x="1367619" y="2915316"/>
            <a:ext cx="5342857" cy="409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CB9DA2-8D32-772E-59AB-8B35E9219070}"/>
              </a:ext>
            </a:extLst>
          </p:cNvPr>
          <p:cNvSpPr/>
          <p:nvPr/>
        </p:nvSpPr>
        <p:spPr bwMode="auto">
          <a:xfrm>
            <a:off x="1367619" y="3734557"/>
            <a:ext cx="5104761" cy="419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96AB94-A868-638D-630D-15A5C8A8270B}"/>
              </a:ext>
            </a:extLst>
          </p:cNvPr>
          <p:cNvSpPr/>
          <p:nvPr/>
        </p:nvSpPr>
        <p:spPr bwMode="auto">
          <a:xfrm>
            <a:off x="1396190" y="4553798"/>
            <a:ext cx="9956394" cy="1539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13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BD527E-E243-8732-5504-B58CE408F7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476AAE-5218-044A-CF3F-FEA346BD5CE4}"/>
              </a:ext>
            </a:extLst>
          </p:cNvPr>
          <p:cNvSpPr/>
          <p:nvPr/>
        </p:nvSpPr>
        <p:spPr bwMode="auto">
          <a:xfrm>
            <a:off x="1199456" y="1844824"/>
            <a:ext cx="9793088" cy="1672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064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2023-12-14T16:45:01Z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