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2" r:id="rId4"/>
    <p:sldId id="371" r:id="rId5"/>
    <p:sldId id="370" r:id="rId6"/>
    <p:sldId id="369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>
        <p:scale>
          <a:sx n="75" d="100"/>
          <a:sy n="75" d="100"/>
        </p:scale>
        <p:origin x="752" y="62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D266500-23C3-A9D8-E66E-1E682A6D6E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353" y="3092432"/>
            <a:ext cx="5715294" cy="67313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B22A33-0483-04BE-AFC1-5C0DA3C600E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98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64768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A210EF-8449-215A-2F73-D2E3F6CE27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071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D6C157F-50E9-C346-CDC9-6DBE2F7A6C8E}"/>
              </a:ext>
            </a:extLst>
          </p:cNvPr>
          <p:cNvSpPr/>
          <p:nvPr/>
        </p:nvSpPr>
        <p:spPr bwMode="auto">
          <a:xfrm>
            <a:off x="681904" y="1052736"/>
            <a:ext cx="3809523" cy="10551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420B544-7705-37D1-6C61-C54ECCB557D0}"/>
              </a:ext>
            </a:extLst>
          </p:cNvPr>
          <p:cNvSpPr/>
          <p:nvPr/>
        </p:nvSpPr>
        <p:spPr bwMode="auto">
          <a:xfrm>
            <a:off x="5434285" y="972000"/>
            <a:ext cx="3533334" cy="11358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6CD0752-4748-4D14-D372-9AE52CE205C9}"/>
              </a:ext>
            </a:extLst>
          </p:cNvPr>
          <p:cNvSpPr/>
          <p:nvPr/>
        </p:nvSpPr>
        <p:spPr bwMode="auto">
          <a:xfrm>
            <a:off x="681904" y="2661468"/>
            <a:ext cx="3780952" cy="3722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565816B-0BAB-3767-9E63-1C76576D9B3C}"/>
              </a:ext>
            </a:extLst>
          </p:cNvPr>
          <p:cNvSpPr/>
          <p:nvPr/>
        </p:nvSpPr>
        <p:spPr bwMode="auto">
          <a:xfrm>
            <a:off x="5396190" y="2690103"/>
            <a:ext cx="3495238" cy="3436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46B0106-9970-02DE-E0BA-16831A61954D}"/>
              </a:ext>
            </a:extLst>
          </p:cNvPr>
          <p:cNvSpPr/>
          <p:nvPr/>
        </p:nvSpPr>
        <p:spPr bwMode="auto">
          <a:xfrm>
            <a:off x="672000" y="3429000"/>
            <a:ext cx="472419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3330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215304-6057-C97B-E0A7-F11DFD33649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4902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A805203-F23E-EB95-26F4-373D7DF9432D}"/>
              </a:ext>
            </a:extLst>
          </p:cNvPr>
          <p:cNvSpPr/>
          <p:nvPr/>
        </p:nvSpPr>
        <p:spPr bwMode="auto">
          <a:xfrm>
            <a:off x="4333003" y="5054201"/>
            <a:ext cx="2589208" cy="5746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ED392A1-BB2F-001A-86F8-C99C0D182A71}"/>
              </a:ext>
            </a:extLst>
          </p:cNvPr>
          <p:cNvSpPr/>
          <p:nvPr/>
        </p:nvSpPr>
        <p:spPr bwMode="auto">
          <a:xfrm>
            <a:off x="1199456" y="4941168"/>
            <a:ext cx="2796685" cy="6877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42767803-79F4-B9A0-5A39-7D9095806EBB}"/>
              </a:ext>
            </a:extLst>
          </p:cNvPr>
          <p:cNvSpPr/>
          <p:nvPr/>
        </p:nvSpPr>
        <p:spPr bwMode="auto">
          <a:xfrm>
            <a:off x="1420143" y="5992183"/>
            <a:ext cx="6301288" cy="5746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0DEE56-7CF3-7F93-AE43-77E83FFAD31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187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472805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DA7831-9014-8146-E16C-BB56714DDBF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185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DF8C377-3A61-D5E3-3790-2B8D7FE2F35F}"/>
              </a:ext>
            </a:extLst>
          </p:cNvPr>
          <p:cNvSpPr/>
          <p:nvPr/>
        </p:nvSpPr>
        <p:spPr bwMode="auto">
          <a:xfrm>
            <a:off x="407368" y="1052736"/>
            <a:ext cx="9793088" cy="35283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78EE155E-8B0D-A016-823F-B577FE021069}"/>
              </a:ext>
            </a:extLst>
          </p:cNvPr>
          <p:cNvSpPr/>
          <p:nvPr/>
        </p:nvSpPr>
        <p:spPr bwMode="auto">
          <a:xfrm>
            <a:off x="682896" y="4797152"/>
            <a:ext cx="4044951" cy="100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DD98C95F-1FE9-B51D-B0B4-59192DA3EB9E}"/>
              </a:ext>
            </a:extLst>
          </p:cNvPr>
          <p:cNvSpPr/>
          <p:nvPr/>
        </p:nvSpPr>
        <p:spPr bwMode="auto">
          <a:xfrm>
            <a:off x="5023906" y="4869161"/>
            <a:ext cx="3808398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2AB508B9-DC34-E201-AE43-FE3568371421}"/>
              </a:ext>
            </a:extLst>
          </p:cNvPr>
          <p:cNvSpPr/>
          <p:nvPr/>
        </p:nvSpPr>
        <p:spPr bwMode="auto">
          <a:xfrm>
            <a:off x="720000" y="6093298"/>
            <a:ext cx="9048408" cy="7194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6669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9" grpId="0" animBg="1"/>
      <p:bldP spid="21" grpId="0" animBg="1"/>
      <p:bldP spid="2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33E889-B28E-50C4-B26E-F8DBE29DFC1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81725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3C63351-562B-AFC1-EAC8-095913264FE3}"/>
              </a:ext>
            </a:extLst>
          </p:cNvPr>
          <p:cNvSpPr/>
          <p:nvPr/>
        </p:nvSpPr>
        <p:spPr bwMode="auto">
          <a:xfrm>
            <a:off x="1343472" y="5165920"/>
            <a:ext cx="3240360" cy="7920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40E4EBC-0F9C-71DB-DB1B-F24BA669FFAA}"/>
              </a:ext>
            </a:extLst>
          </p:cNvPr>
          <p:cNvSpPr/>
          <p:nvPr/>
        </p:nvSpPr>
        <p:spPr bwMode="auto">
          <a:xfrm>
            <a:off x="1483924" y="6174032"/>
            <a:ext cx="7348380" cy="4226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166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B3A121-9B85-ACC1-ADE0-891CC9DC5E7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22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9B2FFA74-1C69-ADC0-DEA4-868087DB08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68408" y="889113"/>
            <a:ext cx="1685112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3987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B64591-4BB9-6B43-2E5A-81FE3AFB709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31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AF1569D-A6D5-A4BB-6C18-017A02F66DE9}"/>
              </a:ext>
            </a:extLst>
          </p:cNvPr>
          <p:cNvSpPr/>
          <p:nvPr/>
        </p:nvSpPr>
        <p:spPr bwMode="auto">
          <a:xfrm>
            <a:off x="1386666" y="2277816"/>
            <a:ext cx="4419047" cy="935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338A252-E0EC-3BCB-85A1-80A057977590}"/>
              </a:ext>
            </a:extLst>
          </p:cNvPr>
          <p:cNvSpPr/>
          <p:nvPr/>
        </p:nvSpPr>
        <p:spPr bwMode="auto">
          <a:xfrm>
            <a:off x="1405714" y="3645024"/>
            <a:ext cx="6202454" cy="6195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6D17C84-7875-394F-F108-5736A1C7A0E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115" b="28255"/>
          <a:stretch/>
        </p:blipFill>
        <p:spPr>
          <a:xfrm>
            <a:off x="9696400" y="972001"/>
            <a:ext cx="1823600" cy="39691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31749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8F5405-1249-F124-0F56-E72F6025792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26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83C6B8-DBB2-EA33-EB9D-BFF67833BA2D}"/>
              </a:ext>
            </a:extLst>
          </p:cNvPr>
          <p:cNvSpPr/>
          <p:nvPr/>
        </p:nvSpPr>
        <p:spPr bwMode="auto">
          <a:xfrm>
            <a:off x="1377142" y="2182522"/>
            <a:ext cx="4895238" cy="4003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EA3EE62-70BA-6F44-F4AE-5B7BE21DE1AB}"/>
              </a:ext>
            </a:extLst>
          </p:cNvPr>
          <p:cNvSpPr/>
          <p:nvPr/>
        </p:nvSpPr>
        <p:spPr bwMode="auto">
          <a:xfrm>
            <a:off x="1127448" y="2996952"/>
            <a:ext cx="813690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AD74E05-7F09-0A9A-675B-12B3902F0B1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115" b="28255"/>
          <a:stretch/>
        </p:blipFill>
        <p:spPr>
          <a:xfrm>
            <a:off x="9696400" y="972001"/>
            <a:ext cx="1823600" cy="39691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96784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F39DD8-5D92-FDE3-D263-EC2B52D1BA9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7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C30D78D-71E5-54F0-6B30-6028D26F9403}"/>
              </a:ext>
            </a:extLst>
          </p:cNvPr>
          <p:cNvSpPr/>
          <p:nvPr/>
        </p:nvSpPr>
        <p:spPr bwMode="auto">
          <a:xfrm>
            <a:off x="1559497" y="3706896"/>
            <a:ext cx="3417646" cy="9521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090815B-9CB0-822D-A4E7-C03366C86EF6}"/>
              </a:ext>
            </a:extLst>
          </p:cNvPr>
          <p:cNvSpPr/>
          <p:nvPr/>
        </p:nvSpPr>
        <p:spPr bwMode="auto">
          <a:xfrm>
            <a:off x="5816641" y="3501008"/>
            <a:ext cx="4322406" cy="10349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3D7BFE0F-5FBD-1625-FC97-6CF3D25E8956}"/>
              </a:ext>
            </a:extLst>
          </p:cNvPr>
          <p:cNvSpPr/>
          <p:nvPr/>
        </p:nvSpPr>
        <p:spPr bwMode="auto">
          <a:xfrm>
            <a:off x="1487488" y="5013176"/>
            <a:ext cx="6624735" cy="9521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1998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  <p:bldP spid="21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38</cp:revision>
  <dcterms:created xsi:type="dcterms:W3CDTF">2015-09-16T06:52:26Z</dcterms:created>
  <dcterms:modified xsi:type="dcterms:W3CDTF">2023-12-14T14:00:58Z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