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0E04B27-2607-D63A-C0A5-FAE39AB3C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5465" y="3057506"/>
            <a:ext cx="4261069" cy="7429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78379-B9FB-049F-4A4B-AC24533302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0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68C505-3328-D656-5951-B7C0549191DE}"/>
              </a:ext>
            </a:extLst>
          </p:cNvPr>
          <p:cNvSpPr/>
          <p:nvPr/>
        </p:nvSpPr>
        <p:spPr bwMode="auto">
          <a:xfrm>
            <a:off x="681904" y="2420888"/>
            <a:ext cx="2749800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FFB701-51B6-ED2C-4E19-9ED249F6F127}"/>
              </a:ext>
            </a:extLst>
          </p:cNvPr>
          <p:cNvSpPr/>
          <p:nvPr/>
        </p:nvSpPr>
        <p:spPr bwMode="auto">
          <a:xfrm>
            <a:off x="6129523" y="2420888"/>
            <a:ext cx="2688694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54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30F18-BFA1-13D4-9EC0-EF1196C1AE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9F6D1D-56A2-D846-0381-8F842DBCEF1E}"/>
              </a:ext>
            </a:extLst>
          </p:cNvPr>
          <p:cNvSpPr/>
          <p:nvPr/>
        </p:nvSpPr>
        <p:spPr bwMode="auto">
          <a:xfrm>
            <a:off x="3986666" y="3592811"/>
            <a:ext cx="304761" cy="352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25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F128A2-485C-476B-939C-DA1FE776CC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6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C4108B-2DC7-A775-4772-BD048567ADE6}"/>
              </a:ext>
            </a:extLst>
          </p:cNvPr>
          <p:cNvSpPr/>
          <p:nvPr/>
        </p:nvSpPr>
        <p:spPr bwMode="auto">
          <a:xfrm>
            <a:off x="6600056" y="2060848"/>
            <a:ext cx="79208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84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D14A7E-5D2F-2F56-6D69-CC63BBD5AE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9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D2F65C-653B-A81A-859F-B05D614B3A62}"/>
              </a:ext>
            </a:extLst>
          </p:cNvPr>
          <p:cNvSpPr/>
          <p:nvPr/>
        </p:nvSpPr>
        <p:spPr bwMode="auto">
          <a:xfrm>
            <a:off x="9192345" y="1340768"/>
            <a:ext cx="72008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82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D6EF74-D754-D11C-6C17-C81EE6B72E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35C72D-B702-05F3-6E22-1B0033807960}"/>
              </a:ext>
            </a:extLst>
          </p:cNvPr>
          <p:cNvSpPr/>
          <p:nvPr/>
        </p:nvSpPr>
        <p:spPr bwMode="auto">
          <a:xfrm>
            <a:off x="1710476" y="5317844"/>
            <a:ext cx="2133333" cy="333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8F47CB-033F-A0A5-CCEC-9715E554D2DB}"/>
              </a:ext>
            </a:extLst>
          </p:cNvPr>
          <p:cNvSpPr/>
          <p:nvPr/>
        </p:nvSpPr>
        <p:spPr bwMode="auto">
          <a:xfrm>
            <a:off x="4767619" y="5298783"/>
            <a:ext cx="2104762" cy="362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CECD4D-B7FE-F10C-8878-067F2D327529}"/>
              </a:ext>
            </a:extLst>
          </p:cNvPr>
          <p:cNvSpPr/>
          <p:nvPr/>
        </p:nvSpPr>
        <p:spPr bwMode="auto">
          <a:xfrm>
            <a:off x="1729523" y="6021289"/>
            <a:ext cx="6454709" cy="659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1974AB-6900-B364-64CF-9AE3BDDE33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7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C176D1-E4F3-8D98-E3E5-A2FD8A44B2D0}"/>
              </a:ext>
            </a:extLst>
          </p:cNvPr>
          <p:cNvSpPr/>
          <p:nvPr/>
        </p:nvSpPr>
        <p:spPr bwMode="auto">
          <a:xfrm>
            <a:off x="4416659" y="3587819"/>
            <a:ext cx="233746" cy="320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C87C86-BF62-B37F-97DF-40F0C7795A5F}"/>
              </a:ext>
            </a:extLst>
          </p:cNvPr>
          <p:cNvSpPr/>
          <p:nvPr/>
        </p:nvSpPr>
        <p:spPr bwMode="auto">
          <a:xfrm>
            <a:off x="6705302" y="4264006"/>
            <a:ext cx="837091" cy="96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44F702-D6E6-F69D-22F8-410D676B418C}"/>
              </a:ext>
            </a:extLst>
          </p:cNvPr>
          <p:cNvSpPr/>
          <p:nvPr/>
        </p:nvSpPr>
        <p:spPr bwMode="auto">
          <a:xfrm>
            <a:off x="3215680" y="5589240"/>
            <a:ext cx="864096" cy="96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B33129-2AE7-5382-1E85-48C3CAB133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1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F6C28B-794A-3DD7-AAA1-44F83A57DE6E}"/>
              </a:ext>
            </a:extLst>
          </p:cNvPr>
          <p:cNvSpPr/>
          <p:nvPr/>
        </p:nvSpPr>
        <p:spPr bwMode="auto">
          <a:xfrm>
            <a:off x="4729523" y="1276915"/>
            <a:ext cx="247619" cy="36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308082-7D22-9D9B-CF7C-462FA3BD5DED}"/>
              </a:ext>
            </a:extLst>
          </p:cNvPr>
          <p:cNvSpPr/>
          <p:nvPr/>
        </p:nvSpPr>
        <p:spPr bwMode="auto">
          <a:xfrm>
            <a:off x="6834285" y="1276915"/>
            <a:ext cx="295238" cy="36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7ED30F-EEAA-5C55-D831-7B703AD5C49D}"/>
              </a:ext>
            </a:extLst>
          </p:cNvPr>
          <p:cNvSpPr/>
          <p:nvPr/>
        </p:nvSpPr>
        <p:spPr bwMode="auto">
          <a:xfrm>
            <a:off x="3015238" y="2153548"/>
            <a:ext cx="257142" cy="352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E368C4-3AD0-F06F-5DC0-7FA1C0132C6B}"/>
              </a:ext>
            </a:extLst>
          </p:cNvPr>
          <p:cNvSpPr/>
          <p:nvPr/>
        </p:nvSpPr>
        <p:spPr bwMode="auto">
          <a:xfrm>
            <a:off x="8272380" y="2144020"/>
            <a:ext cx="304762" cy="36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CE778A-AB2F-D704-E942-E2D41D60EDC8}"/>
              </a:ext>
            </a:extLst>
          </p:cNvPr>
          <p:cNvSpPr/>
          <p:nvPr/>
        </p:nvSpPr>
        <p:spPr bwMode="auto">
          <a:xfrm>
            <a:off x="2986666" y="2734794"/>
            <a:ext cx="295238" cy="36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BD5EDB-8DB9-7033-313C-21765056B98F}"/>
              </a:ext>
            </a:extLst>
          </p:cNvPr>
          <p:cNvSpPr/>
          <p:nvPr/>
        </p:nvSpPr>
        <p:spPr bwMode="auto">
          <a:xfrm>
            <a:off x="8281904" y="2744323"/>
            <a:ext cx="295238" cy="352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FDE6CA-621F-80FF-BEEA-7F1AC8C4CD6A}"/>
              </a:ext>
            </a:extLst>
          </p:cNvPr>
          <p:cNvSpPr/>
          <p:nvPr/>
        </p:nvSpPr>
        <p:spPr bwMode="auto">
          <a:xfrm>
            <a:off x="3310476" y="3601898"/>
            <a:ext cx="542857" cy="352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98F31E-E4F1-127A-1C27-4C6D78C1A2B9}"/>
              </a:ext>
            </a:extLst>
          </p:cNvPr>
          <p:cNvSpPr/>
          <p:nvPr/>
        </p:nvSpPr>
        <p:spPr bwMode="auto">
          <a:xfrm>
            <a:off x="7272380" y="3887757"/>
            <a:ext cx="295238" cy="36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DD005A-BCA6-B7F8-6D54-26C68538606A}"/>
              </a:ext>
            </a:extLst>
          </p:cNvPr>
          <p:cNvSpPr/>
          <p:nvPr/>
        </p:nvSpPr>
        <p:spPr bwMode="auto">
          <a:xfrm>
            <a:off x="3415238" y="4192673"/>
            <a:ext cx="304761" cy="352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65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810F3-729C-FD5E-B684-6E9CB6B8D6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5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3E8001-633B-36AC-8A44-4891BF4D8000}"/>
              </a:ext>
            </a:extLst>
          </p:cNvPr>
          <p:cNvSpPr/>
          <p:nvPr/>
        </p:nvSpPr>
        <p:spPr bwMode="auto">
          <a:xfrm>
            <a:off x="5076544" y="1192160"/>
            <a:ext cx="484191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EEA17B-C836-9CEB-2D03-4AF77ABCB90A}"/>
              </a:ext>
            </a:extLst>
          </p:cNvPr>
          <p:cNvSpPr/>
          <p:nvPr/>
        </p:nvSpPr>
        <p:spPr bwMode="auto">
          <a:xfrm>
            <a:off x="2181946" y="2996554"/>
            <a:ext cx="303781" cy="351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5F40B3-BF66-4F4F-6676-312FA09C3DFD}"/>
              </a:ext>
            </a:extLst>
          </p:cNvPr>
          <p:cNvSpPr/>
          <p:nvPr/>
        </p:nvSpPr>
        <p:spPr bwMode="auto">
          <a:xfrm>
            <a:off x="4151785" y="2636912"/>
            <a:ext cx="936104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87D452D-68AD-CB85-0980-6C72C3140321}"/>
              </a:ext>
            </a:extLst>
          </p:cNvPr>
          <p:cNvSpPr/>
          <p:nvPr/>
        </p:nvSpPr>
        <p:spPr bwMode="auto">
          <a:xfrm>
            <a:off x="8333512" y="5886059"/>
            <a:ext cx="256316" cy="351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0D2B9B1-7268-4DC9-690B-486D2D36A93F}"/>
              </a:ext>
            </a:extLst>
          </p:cNvPr>
          <p:cNvSpPr/>
          <p:nvPr/>
        </p:nvSpPr>
        <p:spPr bwMode="auto">
          <a:xfrm>
            <a:off x="2158955" y="5535922"/>
            <a:ext cx="500330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56D598E-EF00-C91D-EA87-9037CBAD5EAE}"/>
              </a:ext>
            </a:extLst>
          </p:cNvPr>
          <p:cNvSpPr/>
          <p:nvPr/>
        </p:nvSpPr>
        <p:spPr bwMode="auto">
          <a:xfrm>
            <a:off x="5256914" y="5535922"/>
            <a:ext cx="484191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15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CDA1F-AAED-1600-E392-53094DB92B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42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F276D5-E44B-D31C-78FE-1840BC7BD8F9}"/>
              </a:ext>
            </a:extLst>
          </p:cNvPr>
          <p:cNvSpPr/>
          <p:nvPr/>
        </p:nvSpPr>
        <p:spPr bwMode="auto">
          <a:xfrm>
            <a:off x="8171161" y="1999779"/>
            <a:ext cx="317542" cy="273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592C32-A179-40BC-69C4-8DD0B3E4C785}"/>
              </a:ext>
            </a:extLst>
          </p:cNvPr>
          <p:cNvSpPr/>
          <p:nvPr/>
        </p:nvSpPr>
        <p:spPr bwMode="auto">
          <a:xfrm>
            <a:off x="8171161" y="3345504"/>
            <a:ext cx="317542" cy="266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E058F4-DD01-002E-B5EA-EEF0692D7981}"/>
              </a:ext>
            </a:extLst>
          </p:cNvPr>
          <p:cNvSpPr/>
          <p:nvPr/>
        </p:nvSpPr>
        <p:spPr bwMode="auto">
          <a:xfrm>
            <a:off x="8171161" y="4240189"/>
            <a:ext cx="317542" cy="273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8F4FD3-7F04-89D3-E1E3-5A0C2BB554B7}"/>
              </a:ext>
            </a:extLst>
          </p:cNvPr>
          <p:cNvSpPr/>
          <p:nvPr/>
        </p:nvSpPr>
        <p:spPr bwMode="auto">
          <a:xfrm>
            <a:off x="8119468" y="6243989"/>
            <a:ext cx="369234" cy="369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45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F26CEE-DE8C-28D4-3FF5-AE2DAD4DB4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1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FB6ACE-88AD-129C-99C9-C65A9189A4FD}"/>
              </a:ext>
            </a:extLst>
          </p:cNvPr>
          <p:cNvSpPr/>
          <p:nvPr/>
        </p:nvSpPr>
        <p:spPr bwMode="auto">
          <a:xfrm>
            <a:off x="3590446" y="2204864"/>
            <a:ext cx="54827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42C573-A836-6CA2-513B-0C00F4288052}"/>
              </a:ext>
            </a:extLst>
          </p:cNvPr>
          <p:cNvSpPr/>
          <p:nvPr/>
        </p:nvSpPr>
        <p:spPr bwMode="auto">
          <a:xfrm>
            <a:off x="8472264" y="2204864"/>
            <a:ext cx="100811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D92F99F-056B-4919-68B9-244FD0E91B72}"/>
              </a:ext>
            </a:extLst>
          </p:cNvPr>
          <p:cNvSpPr/>
          <p:nvPr/>
        </p:nvSpPr>
        <p:spPr bwMode="auto">
          <a:xfrm>
            <a:off x="3590446" y="3665306"/>
            <a:ext cx="54827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B579AD5-2001-1F5B-B019-83478FF0DDE1}"/>
              </a:ext>
            </a:extLst>
          </p:cNvPr>
          <p:cNvSpPr/>
          <p:nvPr/>
        </p:nvSpPr>
        <p:spPr bwMode="auto">
          <a:xfrm>
            <a:off x="8961874" y="3691893"/>
            <a:ext cx="548272" cy="1051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95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C30F6A-B77D-40DC-BF78-C790510C62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6FF860-67C1-30F3-89A5-CF964D66CF51}"/>
              </a:ext>
            </a:extLst>
          </p:cNvPr>
          <p:cNvSpPr/>
          <p:nvPr/>
        </p:nvSpPr>
        <p:spPr bwMode="auto">
          <a:xfrm>
            <a:off x="2720000" y="1505980"/>
            <a:ext cx="285714" cy="352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E5B38B-E836-26B9-C8A5-C44F3002599F}"/>
              </a:ext>
            </a:extLst>
          </p:cNvPr>
          <p:cNvSpPr/>
          <p:nvPr/>
        </p:nvSpPr>
        <p:spPr bwMode="auto">
          <a:xfrm>
            <a:off x="7912004" y="1196752"/>
            <a:ext cx="776284" cy="967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8A3112-0B64-614A-B77F-17B38670BFF6}"/>
              </a:ext>
            </a:extLst>
          </p:cNvPr>
          <p:cNvSpPr/>
          <p:nvPr/>
        </p:nvSpPr>
        <p:spPr bwMode="auto">
          <a:xfrm>
            <a:off x="2651125" y="2671579"/>
            <a:ext cx="751242" cy="941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7A7E757-2F22-5DA8-92C2-C9E7AF0A3F46}"/>
              </a:ext>
            </a:extLst>
          </p:cNvPr>
          <p:cNvSpPr/>
          <p:nvPr/>
        </p:nvSpPr>
        <p:spPr bwMode="auto">
          <a:xfrm>
            <a:off x="7392144" y="2671579"/>
            <a:ext cx="1377276" cy="941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FC1FAB0-F39B-D8DC-51D1-F823A2E96A35}"/>
              </a:ext>
            </a:extLst>
          </p:cNvPr>
          <p:cNvSpPr/>
          <p:nvPr/>
        </p:nvSpPr>
        <p:spPr bwMode="auto">
          <a:xfrm>
            <a:off x="3215238" y="4128205"/>
            <a:ext cx="809523" cy="352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70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78996-7880-119A-B29D-C3943D5B7D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59"/>
          <a:stretch/>
        </p:blipFill>
        <p:spPr>
          <a:xfrm>
            <a:off x="720000" y="972000"/>
            <a:ext cx="9871145" cy="826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F77214-D240-D3A0-11A1-EB63E78E8F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855" y="1798063"/>
            <a:ext cx="8959641" cy="4730977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ACE5EB0-0B73-3209-550D-72B63DE806EE}"/>
              </a:ext>
            </a:extLst>
          </p:cNvPr>
          <p:cNvCxnSpPr>
            <a:cxnSpLocks/>
          </p:cNvCxnSpPr>
          <p:nvPr/>
        </p:nvCxnSpPr>
        <p:spPr>
          <a:xfrm>
            <a:off x="2207568" y="3176972"/>
            <a:ext cx="4824536" cy="183620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72D8487-68CC-19C7-3F09-04A6F95DC204}"/>
              </a:ext>
            </a:extLst>
          </p:cNvPr>
          <p:cNvCxnSpPr>
            <a:cxnSpLocks/>
          </p:cNvCxnSpPr>
          <p:nvPr/>
        </p:nvCxnSpPr>
        <p:spPr>
          <a:xfrm>
            <a:off x="3683732" y="3176972"/>
            <a:ext cx="6444716" cy="2052228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B770ECD-6542-BCE4-5F80-A710B81031AF}"/>
              </a:ext>
            </a:extLst>
          </p:cNvPr>
          <p:cNvCxnSpPr>
            <a:cxnSpLocks/>
          </p:cNvCxnSpPr>
          <p:nvPr/>
        </p:nvCxnSpPr>
        <p:spPr>
          <a:xfrm flipV="1">
            <a:off x="2173078" y="3176972"/>
            <a:ext cx="3058826" cy="183620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384BF4F-2959-BBFA-0C95-ADAE019CEAF6}"/>
              </a:ext>
            </a:extLst>
          </p:cNvPr>
          <p:cNvCxnSpPr>
            <a:cxnSpLocks/>
          </p:cNvCxnSpPr>
          <p:nvPr/>
        </p:nvCxnSpPr>
        <p:spPr>
          <a:xfrm flipV="1">
            <a:off x="3702491" y="3118387"/>
            <a:ext cx="3058826" cy="183620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F299198-DB2D-27B7-A8F5-6A8ABAFAF7B6}"/>
              </a:ext>
            </a:extLst>
          </p:cNvPr>
          <p:cNvCxnSpPr>
            <a:cxnSpLocks/>
          </p:cNvCxnSpPr>
          <p:nvPr/>
        </p:nvCxnSpPr>
        <p:spPr>
          <a:xfrm flipV="1">
            <a:off x="5386056" y="3147680"/>
            <a:ext cx="2885915" cy="1865496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9A8A80B-B68E-5E50-A225-8D4E740A9326}"/>
              </a:ext>
            </a:extLst>
          </p:cNvPr>
          <p:cNvCxnSpPr>
            <a:cxnSpLocks/>
          </p:cNvCxnSpPr>
          <p:nvPr/>
        </p:nvCxnSpPr>
        <p:spPr>
          <a:xfrm flipV="1">
            <a:off x="8700815" y="3151760"/>
            <a:ext cx="1114195" cy="1890708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526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95D7C8-5D53-919A-0AE1-C13EF81E82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55A999-4E8B-8269-0BD1-DF48D2F83CB1}"/>
              </a:ext>
            </a:extLst>
          </p:cNvPr>
          <p:cNvSpPr/>
          <p:nvPr/>
        </p:nvSpPr>
        <p:spPr bwMode="auto">
          <a:xfrm>
            <a:off x="1758095" y="3097421"/>
            <a:ext cx="2438095" cy="46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8065DB-4402-4E60-05D6-89EF9199B33A}"/>
              </a:ext>
            </a:extLst>
          </p:cNvPr>
          <p:cNvSpPr/>
          <p:nvPr/>
        </p:nvSpPr>
        <p:spPr bwMode="auto">
          <a:xfrm>
            <a:off x="6456040" y="2924944"/>
            <a:ext cx="2664295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27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2023-12-14T13:51:17Z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