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ED3C174-6525-CA39-4E5D-5859AC214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0731" y="3076557"/>
            <a:ext cx="7550538" cy="7048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C9ADAB-3BCF-8C1F-103C-980FAEC23E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56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222380-9B0C-B878-5825-0F6CB6F1781C}"/>
              </a:ext>
            </a:extLst>
          </p:cNvPr>
          <p:cNvSpPr/>
          <p:nvPr/>
        </p:nvSpPr>
        <p:spPr bwMode="auto">
          <a:xfrm>
            <a:off x="1631504" y="3068960"/>
            <a:ext cx="4176464" cy="1089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40C26D1-BCAD-EE43-E031-1549B51CBF64}"/>
              </a:ext>
            </a:extLst>
          </p:cNvPr>
          <p:cNvSpPr/>
          <p:nvPr/>
        </p:nvSpPr>
        <p:spPr bwMode="auto">
          <a:xfrm>
            <a:off x="1631504" y="4293096"/>
            <a:ext cx="5112567" cy="1017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5216B0A-BD08-EA89-7A48-FC1E8E61BC93}"/>
              </a:ext>
            </a:extLst>
          </p:cNvPr>
          <p:cNvSpPr/>
          <p:nvPr/>
        </p:nvSpPr>
        <p:spPr bwMode="auto">
          <a:xfrm>
            <a:off x="1356328" y="5445224"/>
            <a:ext cx="7836015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81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864E26-4D5E-D275-D96E-8862739E84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17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D1B927-1F9B-3CD6-88EA-18354B08FBBE}"/>
              </a:ext>
            </a:extLst>
          </p:cNvPr>
          <p:cNvSpPr/>
          <p:nvPr/>
        </p:nvSpPr>
        <p:spPr bwMode="auto">
          <a:xfrm>
            <a:off x="1460042" y="4462909"/>
            <a:ext cx="1971662" cy="694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B13B67-EBEC-EE5C-7E6F-54EA16BE91D3}"/>
              </a:ext>
            </a:extLst>
          </p:cNvPr>
          <p:cNvSpPr/>
          <p:nvPr/>
        </p:nvSpPr>
        <p:spPr bwMode="auto">
          <a:xfrm>
            <a:off x="3833764" y="4293096"/>
            <a:ext cx="239466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7D7DD55-CBED-6131-1C52-CBE09CA7B9C6}"/>
              </a:ext>
            </a:extLst>
          </p:cNvPr>
          <p:cNvSpPr/>
          <p:nvPr/>
        </p:nvSpPr>
        <p:spPr bwMode="auto">
          <a:xfrm>
            <a:off x="1460042" y="5301208"/>
            <a:ext cx="7588286" cy="1430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04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3A0444-A2C8-CCE4-7F51-5DF78127E9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7925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A963B5-E5D2-823F-EBA7-BE3490F33EBE}"/>
              </a:ext>
            </a:extLst>
          </p:cNvPr>
          <p:cNvSpPr/>
          <p:nvPr/>
        </p:nvSpPr>
        <p:spPr bwMode="auto">
          <a:xfrm>
            <a:off x="1446821" y="4517849"/>
            <a:ext cx="2397112" cy="813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B825F7-C464-8A2B-36EB-E930269C6251}"/>
              </a:ext>
            </a:extLst>
          </p:cNvPr>
          <p:cNvSpPr/>
          <p:nvPr/>
        </p:nvSpPr>
        <p:spPr bwMode="auto">
          <a:xfrm>
            <a:off x="4528822" y="4589856"/>
            <a:ext cx="2503281" cy="741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68D06B1-5932-11F5-6B63-3753D1EFD610}"/>
              </a:ext>
            </a:extLst>
          </p:cNvPr>
          <p:cNvSpPr/>
          <p:nvPr/>
        </p:nvSpPr>
        <p:spPr bwMode="auto">
          <a:xfrm>
            <a:off x="1439832" y="5604090"/>
            <a:ext cx="2914274" cy="279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194133F-5EBC-D4C1-8C74-E67FDF4CFE1D}"/>
              </a:ext>
            </a:extLst>
          </p:cNvPr>
          <p:cNvSpPr/>
          <p:nvPr/>
        </p:nvSpPr>
        <p:spPr bwMode="auto">
          <a:xfrm>
            <a:off x="1343472" y="6156323"/>
            <a:ext cx="4380413" cy="440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80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B49F9-F33E-88A0-DE49-3C79747693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996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BEF356-3C40-A9F1-CE78-F2F4FCDFCFFD}"/>
              </a:ext>
            </a:extLst>
          </p:cNvPr>
          <p:cNvSpPr/>
          <p:nvPr/>
        </p:nvSpPr>
        <p:spPr bwMode="auto">
          <a:xfrm>
            <a:off x="2898018" y="3701126"/>
            <a:ext cx="375289" cy="268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FC19D5-1410-3731-F1FB-A274429E6001}"/>
              </a:ext>
            </a:extLst>
          </p:cNvPr>
          <p:cNvSpPr/>
          <p:nvPr/>
        </p:nvSpPr>
        <p:spPr bwMode="auto">
          <a:xfrm>
            <a:off x="6349341" y="3701126"/>
            <a:ext cx="375289" cy="268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185017-0F58-9D73-45B8-41DE1C6CF5EF}"/>
              </a:ext>
            </a:extLst>
          </p:cNvPr>
          <p:cNvSpPr/>
          <p:nvPr/>
        </p:nvSpPr>
        <p:spPr bwMode="auto">
          <a:xfrm>
            <a:off x="2868340" y="4734669"/>
            <a:ext cx="360040" cy="274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329D9EC-A920-9358-2E0A-F81911602566}"/>
              </a:ext>
            </a:extLst>
          </p:cNvPr>
          <p:cNvSpPr/>
          <p:nvPr/>
        </p:nvSpPr>
        <p:spPr bwMode="auto">
          <a:xfrm>
            <a:off x="6152586" y="4734669"/>
            <a:ext cx="352540" cy="274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FD8F26-0603-40BD-686D-E2461B6ADD76}"/>
              </a:ext>
            </a:extLst>
          </p:cNvPr>
          <p:cNvSpPr/>
          <p:nvPr/>
        </p:nvSpPr>
        <p:spPr bwMode="auto">
          <a:xfrm>
            <a:off x="2898018" y="5786528"/>
            <a:ext cx="368587" cy="274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3E7DCD1-059F-9483-8595-3370C3D3EFD4}"/>
              </a:ext>
            </a:extLst>
          </p:cNvPr>
          <p:cNvSpPr/>
          <p:nvPr/>
        </p:nvSpPr>
        <p:spPr bwMode="auto">
          <a:xfrm>
            <a:off x="6275623" y="5786528"/>
            <a:ext cx="368587" cy="274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7CC936-230B-D8D5-C547-D3D31C32A5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31A892-8AF6-468F-21A4-5E78AFD91F29}"/>
              </a:ext>
            </a:extLst>
          </p:cNvPr>
          <p:cNvSpPr/>
          <p:nvPr/>
        </p:nvSpPr>
        <p:spPr bwMode="auto">
          <a:xfrm>
            <a:off x="5129523" y="1973536"/>
            <a:ext cx="961904" cy="410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985151-513A-F0BC-EED3-59C5F4DA5E95}"/>
              </a:ext>
            </a:extLst>
          </p:cNvPr>
          <p:cNvSpPr/>
          <p:nvPr/>
        </p:nvSpPr>
        <p:spPr bwMode="auto">
          <a:xfrm>
            <a:off x="5577142" y="2469535"/>
            <a:ext cx="1000000" cy="476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BF7924-AA51-0D46-9F07-633117B6E8A4}"/>
              </a:ext>
            </a:extLst>
          </p:cNvPr>
          <p:cNvSpPr/>
          <p:nvPr/>
        </p:nvSpPr>
        <p:spPr bwMode="auto">
          <a:xfrm>
            <a:off x="6091428" y="2996952"/>
            <a:ext cx="108469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84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D65F69-2F64-7547-5FB6-08F33947D1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57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664A59-9157-5BE8-BA8F-2BA893C6A001}"/>
              </a:ext>
            </a:extLst>
          </p:cNvPr>
          <p:cNvSpPr/>
          <p:nvPr/>
        </p:nvSpPr>
        <p:spPr bwMode="auto">
          <a:xfrm>
            <a:off x="9774084" y="3811563"/>
            <a:ext cx="385852" cy="323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49ED024-381B-5559-C590-1726BDB053E4}"/>
              </a:ext>
            </a:extLst>
          </p:cNvPr>
          <p:cNvSpPr/>
          <p:nvPr/>
        </p:nvSpPr>
        <p:spPr bwMode="auto">
          <a:xfrm>
            <a:off x="3863752" y="5229200"/>
            <a:ext cx="3168352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0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0EEF27-B148-3F22-DB2A-7BB48F1781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A2601C-1A7E-154A-AD61-3F85615B21B5}"/>
              </a:ext>
            </a:extLst>
          </p:cNvPr>
          <p:cNvSpPr/>
          <p:nvPr/>
        </p:nvSpPr>
        <p:spPr bwMode="auto">
          <a:xfrm>
            <a:off x="9339047" y="1954082"/>
            <a:ext cx="400000" cy="343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25AF89-4E0B-751F-0E8F-C876EB1B0BA0}"/>
              </a:ext>
            </a:extLst>
          </p:cNvPr>
          <p:cNvSpPr/>
          <p:nvPr/>
        </p:nvSpPr>
        <p:spPr bwMode="auto">
          <a:xfrm>
            <a:off x="2999656" y="3284984"/>
            <a:ext cx="3672407" cy="1440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32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31E0BF-3CEB-A083-0F8A-AC0DE55B96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E1CB8E-4CA7-5F3C-F503-5355FCD4473A}"/>
              </a:ext>
            </a:extLst>
          </p:cNvPr>
          <p:cNvSpPr/>
          <p:nvPr/>
        </p:nvSpPr>
        <p:spPr bwMode="auto">
          <a:xfrm>
            <a:off x="10100952" y="2506559"/>
            <a:ext cx="333333" cy="371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62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D05AD9-CF34-70EA-0F5A-D9947FBC7C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DAA045-3013-48FF-DE2E-72BE22137E45}"/>
              </a:ext>
            </a:extLst>
          </p:cNvPr>
          <p:cNvSpPr/>
          <p:nvPr/>
        </p:nvSpPr>
        <p:spPr bwMode="auto">
          <a:xfrm>
            <a:off x="5977142" y="2470194"/>
            <a:ext cx="333333" cy="372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0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390BA1-179A-7660-9624-9B05313E3D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7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603076-CE0A-8C6C-312B-528B1DF29355}"/>
              </a:ext>
            </a:extLst>
          </p:cNvPr>
          <p:cNvSpPr/>
          <p:nvPr/>
        </p:nvSpPr>
        <p:spPr bwMode="auto">
          <a:xfrm>
            <a:off x="8567619" y="1944024"/>
            <a:ext cx="352380" cy="381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5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A948E1-87C2-66E1-4C29-8A7B7B8049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300550-013B-FAD8-6FB4-C0BF78789D8A}"/>
              </a:ext>
            </a:extLst>
          </p:cNvPr>
          <p:cNvSpPr/>
          <p:nvPr/>
        </p:nvSpPr>
        <p:spPr bwMode="auto">
          <a:xfrm>
            <a:off x="6215238" y="3461109"/>
            <a:ext cx="361904" cy="391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7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2023-12-14T13:47:10Z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