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057525"/>
            <a:ext cx="47815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676400"/>
            <a:ext cx="9972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2263" y="4728273"/>
            <a:ext cx="9130464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8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509712"/>
            <a:ext cx="91916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4553" y="1883474"/>
            <a:ext cx="9148938" cy="961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244" y="3786164"/>
            <a:ext cx="9148938" cy="169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0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62112"/>
            <a:ext cx="105822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8226" y="3084199"/>
            <a:ext cx="9869374" cy="213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46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914525"/>
            <a:ext cx="102393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08" y="2742455"/>
            <a:ext cx="9426028" cy="250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8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033587"/>
            <a:ext cx="102774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481" y="2917947"/>
            <a:ext cx="6996864" cy="1718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5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32856"/>
            <a:ext cx="98869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4133" y="3004482"/>
            <a:ext cx="9105249" cy="186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074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076450"/>
            <a:ext cx="102393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6554" y="3010310"/>
            <a:ext cx="6645881" cy="2023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1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695450"/>
            <a:ext cx="102584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262" y="3111910"/>
            <a:ext cx="9028865" cy="2263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91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162175"/>
            <a:ext cx="102965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662" y="3074964"/>
            <a:ext cx="7403265" cy="2005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2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78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81125"/>
            <a:ext cx="106203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1499" y="1818819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4189" y="1865001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8262" y="1818819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3717" y="2354528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1899" y="2299110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6953" y="2308347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5499" y="2733219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9208" y="2816347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5135" y="3278165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16808" y="3222747"/>
            <a:ext cx="531410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96954" y="3758456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07645" y="3712274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28664" y="5097729"/>
            <a:ext cx="512936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09700"/>
            <a:ext cx="102679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0771" y="1384710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3826" y="1818819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1934" y="2326819"/>
            <a:ext cx="706901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2770" y="2797873"/>
            <a:ext cx="706901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8153" y="2760928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4698" y="2760928"/>
            <a:ext cx="706902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72589" y="3222746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78479" y="3296637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2479" y="3693800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47134" y="5070019"/>
            <a:ext cx="67919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5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57375"/>
            <a:ext cx="106299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8481" y="2345292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9244" y="3222747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0008" y="3703038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8480" y="4155620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0771" y="4617438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02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2309812"/>
            <a:ext cx="90963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5317" y="2770165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9317" y="3767692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2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393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2008" y="1246164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1244" y="3333582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4299" y="4229510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7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352675"/>
            <a:ext cx="1048702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6409" y="3472129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2699" y="3481365"/>
            <a:ext cx="669956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2663" y="3998602"/>
            <a:ext cx="669956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3027" y="3980129"/>
            <a:ext cx="669956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5572" y="4007838"/>
            <a:ext cx="669956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9645" y="3989365"/>
            <a:ext cx="669956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00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019175"/>
            <a:ext cx="69818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6190" y="2132856"/>
            <a:ext cx="3911919" cy="915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7572" y="3342820"/>
            <a:ext cx="4401446" cy="2743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7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581150"/>
            <a:ext cx="8562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6154" y="4072492"/>
            <a:ext cx="3662537" cy="15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2590" y="4017074"/>
            <a:ext cx="3662537" cy="15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7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</Words>
  <Application>Microsoft Office PowerPoint</Application>
  <PresentationFormat>宽屏</PresentationFormat>
  <Paragraphs>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2024-11-29T06:14:06Z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