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071812"/>
            <a:ext cx="55911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747837"/>
            <a:ext cx="91154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4012" y="3767942"/>
            <a:ext cx="1602824" cy="12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7757" y="3675578"/>
            <a:ext cx="3560933" cy="1506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41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095500"/>
            <a:ext cx="76009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9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1500187"/>
            <a:ext cx="53244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1500187"/>
            <a:ext cx="60388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822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465" y="3195288"/>
            <a:ext cx="5657589" cy="12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609" y="3174134"/>
            <a:ext cx="5105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2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14500"/>
            <a:ext cx="10601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1903" y="3333832"/>
            <a:ext cx="9583042" cy="1857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98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19300"/>
            <a:ext cx="102108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3502" y="3149105"/>
            <a:ext cx="9444498" cy="174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12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062162"/>
            <a:ext cx="10277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11" y="2825832"/>
            <a:ext cx="6692061" cy="1792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2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866900"/>
            <a:ext cx="102679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121" y="3019796"/>
            <a:ext cx="9111988" cy="2217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08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909762"/>
            <a:ext cx="103060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265" y="3065978"/>
            <a:ext cx="9518389" cy="1903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8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20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00212"/>
            <a:ext cx="105251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2885" y="2206996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1612" y="3047505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2158" y="3038269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7903" y="3777178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5975" y="3804887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6375" y="4525818"/>
            <a:ext cx="429806" cy="711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290637"/>
            <a:ext cx="95059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1719" y="2151578"/>
            <a:ext cx="1750607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5210" y="2160814"/>
            <a:ext cx="3403917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2121" y="2908960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0521" y="2881251"/>
            <a:ext cx="993224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9211" y="3573978"/>
            <a:ext cx="614533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9308" y="5172364"/>
            <a:ext cx="221673" cy="21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9108" y="5163127"/>
            <a:ext cx="263769" cy="226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3866" y="5144654"/>
            <a:ext cx="263552" cy="24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98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257425"/>
            <a:ext cx="102298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8666" y="2123869"/>
            <a:ext cx="429806" cy="61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8919" y="2733469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9429" y="3241469"/>
            <a:ext cx="937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738" y="3186050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5902" y="3675578"/>
            <a:ext cx="725371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8410" y="3740232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5937" y="4155869"/>
            <a:ext cx="697663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93683" y="4192814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21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28750"/>
            <a:ext cx="106108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5430" y="1966850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847" y="2788887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0776" y="3463141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8485" y="4238996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6194" y="4867069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3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285875"/>
            <a:ext cx="91154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4994" y="1800596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0340" y="3435432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9831" y="4497614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10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062162"/>
            <a:ext cx="101822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7430" y="2206997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0739" y="3804888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1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726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9103" y="2456378"/>
            <a:ext cx="429807" cy="42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7575" y="2317832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6048" y="2327068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2993" y="2290122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8412" y="3075213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4593" y="3065977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2230" y="3093686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0703" y="3029031"/>
            <a:ext cx="429807" cy="63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23867" y="5070267"/>
            <a:ext cx="2073878" cy="145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34557" y="5079504"/>
            <a:ext cx="2073878" cy="145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72957" y="5051795"/>
            <a:ext cx="2073878" cy="145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69612" y="5033323"/>
            <a:ext cx="2073878" cy="145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1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143125"/>
            <a:ext cx="93916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9903" y="3278415"/>
            <a:ext cx="1806024" cy="1367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5176" y="3259942"/>
            <a:ext cx="1916860" cy="1367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9758" y="3380014"/>
            <a:ext cx="1916860" cy="1367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2740" y="3324595"/>
            <a:ext cx="1916860" cy="1367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20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2024-11-29T07:15:54Z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