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3" d="100"/>
          <a:sy n="93" d="100"/>
        </p:scale>
        <p:origin x="88" y="2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9DD614C-D508-AE34-B742-F1534D0190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5915" y="3086082"/>
            <a:ext cx="8160169" cy="68583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A209D4-71A2-C5AB-0511-631CDD4F1CF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681105"/>
            <a:ext cx="8412843" cy="4032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ECCE8E-7CF9-EA85-270A-BF7B279698AD}"/>
              </a:ext>
            </a:extLst>
          </p:cNvPr>
          <p:cNvSpPr/>
          <p:nvPr/>
        </p:nvSpPr>
        <p:spPr bwMode="auto">
          <a:xfrm>
            <a:off x="1775520" y="1556792"/>
            <a:ext cx="355868" cy="4196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A043C0B-DDFF-2BB6-F733-3B0BAA533DC7}"/>
              </a:ext>
            </a:extLst>
          </p:cNvPr>
          <p:cNvSpPr/>
          <p:nvPr/>
        </p:nvSpPr>
        <p:spPr bwMode="auto">
          <a:xfrm>
            <a:off x="1764041" y="2060848"/>
            <a:ext cx="367347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C163F7C-4CD6-7859-87F2-64E7722F8247}"/>
              </a:ext>
            </a:extLst>
          </p:cNvPr>
          <p:cNvSpPr/>
          <p:nvPr/>
        </p:nvSpPr>
        <p:spPr bwMode="auto">
          <a:xfrm>
            <a:off x="3421194" y="3501008"/>
            <a:ext cx="442557" cy="4342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98887CB-40F7-3A29-CC48-C2401E69A171}"/>
              </a:ext>
            </a:extLst>
          </p:cNvPr>
          <p:cNvSpPr/>
          <p:nvPr/>
        </p:nvSpPr>
        <p:spPr bwMode="auto">
          <a:xfrm>
            <a:off x="3359696" y="4077072"/>
            <a:ext cx="561904" cy="362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78920803-3DAB-B845-45BD-A8BD3C92BA5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32104" y="3420601"/>
            <a:ext cx="4780864" cy="3248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2377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F0501B-D159-B95D-6440-D839B18C4CD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45029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8FF60BB-03F0-DF23-0803-80BC73E83ED1}"/>
              </a:ext>
            </a:extLst>
          </p:cNvPr>
          <p:cNvSpPr/>
          <p:nvPr/>
        </p:nvSpPr>
        <p:spPr bwMode="auto">
          <a:xfrm>
            <a:off x="1140906" y="6072578"/>
            <a:ext cx="4307022" cy="5967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133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911EBC-24BF-FABC-77A4-6BECD93EE1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1809B8D-9FDF-64EA-7645-DCE1F3D879FE}"/>
              </a:ext>
            </a:extLst>
          </p:cNvPr>
          <p:cNvSpPr/>
          <p:nvPr/>
        </p:nvSpPr>
        <p:spPr bwMode="auto">
          <a:xfrm>
            <a:off x="5053333" y="4210843"/>
            <a:ext cx="1009523" cy="495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E6B2412-3DE2-43A7-79BD-A300ADCEE7A3}"/>
              </a:ext>
            </a:extLst>
          </p:cNvPr>
          <p:cNvSpPr/>
          <p:nvPr/>
        </p:nvSpPr>
        <p:spPr bwMode="auto">
          <a:xfrm>
            <a:off x="9272380" y="4220369"/>
            <a:ext cx="1076190" cy="495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8187B3-7BE8-44DA-26C5-5316B4265B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336259-76F5-0876-2480-57D573B40FA6}"/>
              </a:ext>
            </a:extLst>
          </p:cNvPr>
          <p:cNvSpPr/>
          <p:nvPr/>
        </p:nvSpPr>
        <p:spPr bwMode="auto">
          <a:xfrm>
            <a:off x="2196190" y="1296018"/>
            <a:ext cx="1038095" cy="4955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EBF43DC-D336-22E4-1AF9-C601DBBC5423}"/>
              </a:ext>
            </a:extLst>
          </p:cNvPr>
          <p:cNvSpPr/>
          <p:nvPr/>
        </p:nvSpPr>
        <p:spPr bwMode="auto">
          <a:xfrm>
            <a:off x="4615238" y="2306193"/>
            <a:ext cx="1085714" cy="4955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EC98180-DA3B-3E77-CE39-2F419E4B8796}"/>
              </a:ext>
            </a:extLst>
          </p:cNvPr>
          <p:cNvSpPr/>
          <p:nvPr/>
        </p:nvSpPr>
        <p:spPr bwMode="auto">
          <a:xfrm>
            <a:off x="9872380" y="3325898"/>
            <a:ext cx="466666" cy="4383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DFE6F06-4CDE-E4D3-C4F4-A8BBCFB22F93}"/>
              </a:ext>
            </a:extLst>
          </p:cNvPr>
          <p:cNvSpPr/>
          <p:nvPr/>
        </p:nvSpPr>
        <p:spPr bwMode="auto">
          <a:xfrm>
            <a:off x="1271464" y="4149081"/>
            <a:ext cx="2088232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9341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CB762C-A44B-F6C0-C0DA-47E4098A19B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3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221CFB-8D0E-6266-ED9E-273EEDA60023}"/>
              </a:ext>
            </a:extLst>
          </p:cNvPr>
          <p:cNvSpPr/>
          <p:nvPr/>
        </p:nvSpPr>
        <p:spPr bwMode="auto">
          <a:xfrm>
            <a:off x="5053333" y="3230788"/>
            <a:ext cx="1057142" cy="447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2569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8592A1-C34F-7A10-4CE3-100E4591FD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58203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165015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2B3995-FBC1-5A0D-0B5A-44F6268569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354310" cy="2457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5385F1AA-9781-63DB-6255-8F471337D3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80452" y="1052736"/>
            <a:ext cx="4823856" cy="4223263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E00CB31-9E61-66D6-1150-694FF1BAA71D}"/>
              </a:ext>
            </a:extLst>
          </p:cNvPr>
          <p:cNvSpPr/>
          <p:nvPr/>
        </p:nvSpPr>
        <p:spPr bwMode="auto">
          <a:xfrm>
            <a:off x="2030345" y="1776234"/>
            <a:ext cx="674822" cy="3774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958E5A0-3924-6C40-51D0-5F20239D7604}"/>
              </a:ext>
            </a:extLst>
          </p:cNvPr>
          <p:cNvSpPr/>
          <p:nvPr/>
        </p:nvSpPr>
        <p:spPr bwMode="auto">
          <a:xfrm>
            <a:off x="4469248" y="1758608"/>
            <a:ext cx="373561" cy="367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DC3D554-6C58-F4D0-B9BA-97181868B161}"/>
              </a:ext>
            </a:extLst>
          </p:cNvPr>
          <p:cNvSpPr/>
          <p:nvPr/>
        </p:nvSpPr>
        <p:spPr bwMode="auto">
          <a:xfrm>
            <a:off x="2423592" y="2348880"/>
            <a:ext cx="1008112" cy="4222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30B9D4C-AB82-0F60-E5CA-5486F45380A7}"/>
              </a:ext>
            </a:extLst>
          </p:cNvPr>
          <p:cNvSpPr/>
          <p:nvPr/>
        </p:nvSpPr>
        <p:spPr bwMode="auto">
          <a:xfrm>
            <a:off x="1343472" y="2957891"/>
            <a:ext cx="686873" cy="3774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8206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DC0A15-147C-78F0-8735-A962FF91CE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8680"/>
            <a:ext cx="10800000" cy="289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9846DF-BB18-5A33-7E2E-8F736EC6E4EA}"/>
              </a:ext>
            </a:extLst>
          </p:cNvPr>
          <p:cNvSpPr/>
          <p:nvPr/>
        </p:nvSpPr>
        <p:spPr bwMode="auto">
          <a:xfrm>
            <a:off x="8986666" y="882101"/>
            <a:ext cx="571428" cy="3524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B84D97F-9516-5923-0CCB-6EBC1DDB9F62}"/>
              </a:ext>
            </a:extLst>
          </p:cNvPr>
          <p:cNvSpPr/>
          <p:nvPr/>
        </p:nvSpPr>
        <p:spPr bwMode="auto">
          <a:xfrm>
            <a:off x="8777142" y="1891890"/>
            <a:ext cx="790476" cy="362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A7B97DF-9588-E8AF-73D7-EFFA1F65966A}"/>
              </a:ext>
            </a:extLst>
          </p:cNvPr>
          <p:cNvSpPr/>
          <p:nvPr/>
        </p:nvSpPr>
        <p:spPr bwMode="auto">
          <a:xfrm>
            <a:off x="2639616" y="2717648"/>
            <a:ext cx="6264696" cy="727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85659B95-CC40-5EEB-CAC0-17FF5734F5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00272" y="3501008"/>
            <a:ext cx="3768336" cy="3299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0622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849F09-5C7D-6CC4-7632-E738F3C7B14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313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080609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92AAA8-4FEF-CECA-B7A2-F338E8B532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20688"/>
            <a:ext cx="10800000" cy="39642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3EDEB4C-01DD-A8CB-73EB-1A9A09C17D21}"/>
              </a:ext>
            </a:extLst>
          </p:cNvPr>
          <p:cNvSpPr/>
          <p:nvPr/>
        </p:nvSpPr>
        <p:spPr bwMode="auto">
          <a:xfrm>
            <a:off x="4443809" y="897042"/>
            <a:ext cx="257142" cy="3525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380D8AF-C28C-D3E0-6A59-99FF456ACD71}"/>
              </a:ext>
            </a:extLst>
          </p:cNvPr>
          <p:cNvSpPr/>
          <p:nvPr/>
        </p:nvSpPr>
        <p:spPr bwMode="auto">
          <a:xfrm>
            <a:off x="2167619" y="1878576"/>
            <a:ext cx="295238" cy="362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2821C-9C16-50A5-9509-EFD12A62D62E}"/>
              </a:ext>
            </a:extLst>
          </p:cNvPr>
          <p:cNvSpPr/>
          <p:nvPr/>
        </p:nvSpPr>
        <p:spPr bwMode="auto">
          <a:xfrm>
            <a:off x="8558095" y="2802933"/>
            <a:ext cx="990476" cy="4860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70394A0B-6A5B-C9FC-B3BA-0EF69B449B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0917" y="3445517"/>
            <a:ext cx="4850165" cy="3295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1363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37</cp:revision>
  <dcterms:created xsi:type="dcterms:W3CDTF">2015-09-16T06:52:26Z</dcterms:created>
  <dcterms:modified xsi:type="dcterms:W3CDTF">2023-12-14T16:52:17Z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