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D0296B-843B-2DF2-47E1-93A5A9389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658" y="3089257"/>
            <a:ext cx="7480684" cy="679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42CAE-21D9-C59D-F56E-37CFFB413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74D260-369E-4EF5-B569-E2FEEC161BE4}"/>
              </a:ext>
            </a:extLst>
          </p:cNvPr>
          <p:cNvSpPr/>
          <p:nvPr/>
        </p:nvSpPr>
        <p:spPr bwMode="auto">
          <a:xfrm>
            <a:off x="1415480" y="2060848"/>
            <a:ext cx="410445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3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0285E-A7E1-4C48-BC8A-852924FE4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8A6AD5-36C6-186E-DDFB-C5BA3C904561}"/>
              </a:ext>
            </a:extLst>
          </p:cNvPr>
          <p:cNvSpPr/>
          <p:nvPr/>
        </p:nvSpPr>
        <p:spPr bwMode="auto">
          <a:xfrm>
            <a:off x="1618688" y="4543369"/>
            <a:ext cx="2823239" cy="746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DB3189-23C1-376A-F7B4-B65EAA7582F1}"/>
              </a:ext>
            </a:extLst>
          </p:cNvPr>
          <p:cNvSpPr/>
          <p:nvPr/>
        </p:nvSpPr>
        <p:spPr bwMode="auto">
          <a:xfrm>
            <a:off x="1618688" y="5589240"/>
            <a:ext cx="5989480" cy="87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CCA39-AFE1-BCBA-E1B1-EEB32E87B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400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495A2-E64C-12F0-0F1D-533671B51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86D350-1B99-43F7-AB29-7DD5C6E2E93B}"/>
              </a:ext>
            </a:extLst>
          </p:cNvPr>
          <p:cNvSpPr/>
          <p:nvPr/>
        </p:nvSpPr>
        <p:spPr bwMode="auto">
          <a:xfrm>
            <a:off x="681904" y="1052736"/>
            <a:ext cx="234285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CFA6F0-A1CC-3D80-EF18-DA7D6ABE0965}"/>
              </a:ext>
            </a:extLst>
          </p:cNvPr>
          <p:cNvSpPr/>
          <p:nvPr/>
        </p:nvSpPr>
        <p:spPr bwMode="auto">
          <a:xfrm>
            <a:off x="3719737" y="1052736"/>
            <a:ext cx="24482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B0E2C4-BEE3-A511-CDAA-D5CB29940A94}"/>
              </a:ext>
            </a:extLst>
          </p:cNvPr>
          <p:cNvSpPr/>
          <p:nvPr/>
        </p:nvSpPr>
        <p:spPr bwMode="auto">
          <a:xfrm>
            <a:off x="681904" y="2420888"/>
            <a:ext cx="274980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52AA1F8-E667-80AA-1CD2-C1E1BD47563E}"/>
              </a:ext>
            </a:extLst>
          </p:cNvPr>
          <p:cNvSpPr/>
          <p:nvPr/>
        </p:nvSpPr>
        <p:spPr bwMode="auto">
          <a:xfrm>
            <a:off x="681904" y="3789040"/>
            <a:ext cx="10022608" cy="231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2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2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01E19-F2E5-18D3-472F-63D3B7112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8419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4AF84B-33FD-D5BC-23B4-548C67EC08F8}"/>
              </a:ext>
            </a:extLst>
          </p:cNvPr>
          <p:cNvSpPr/>
          <p:nvPr/>
        </p:nvSpPr>
        <p:spPr bwMode="auto">
          <a:xfrm>
            <a:off x="6073086" y="5051442"/>
            <a:ext cx="230160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FEEE0-3ADA-02E7-CE96-0AADF28EA08B}"/>
              </a:ext>
            </a:extLst>
          </p:cNvPr>
          <p:cNvSpPr/>
          <p:nvPr/>
        </p:nvSpPr>
        <p:spPr bwMode="auto">
          <a:xfrm>
            <a:off x="4079776" y="6020648"/>
            <a:ext cx="5184576" cy="72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6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DC461-A807-A65C-1048-2B78A3DE3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0852"/>
            <a:ext cx="10800000" cy="526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47539-EA85-1B01-FF7D-35FDBC6C4EED}"/>
              </a:ext>
            </a:extLst>
          </p:cNvPr>
          <p:cNvSpPr/>
          <p:nvPr/>
        </p:nvSpPr>
        <p:spPr bwMode="auto">
          <a:xfrm>
            <a:off x="4710476" y="2853160"/>
            <a:ext cx="257142" cy="36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693D9F-62B9-E742-0C10-95472C80C064}"/>
              </a:ext>
            </a:extLst>
          </p:cNvPr>
          <p:cNvSpPr/>
          <p:nvPr/>
        </p:nvSpPr>
        <p:spPr bwMode="auto">
          <a:xfrm>
            <a:off x="4691428" y="3453545"/>
            <a:ext cx="285714" cy="3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1B1B6B-48E5-CEAD-826A-24F69E535574}"/>
              </a:ext>
            </a:extLst>
          </p:cNvPr>
          <p:cNvSpPr/>
          <p:nvPr/>
        </p:nvSpPr>
        <p:spPr bwMode="auto">
          <a:xfrm>
            <a:off x="4662857" y="5264230"/>
            <a:ext cx="304761" cy="36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DF77ED-7164-8C0A-3B9A-33AD68F4BE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8" t="90493"/>
          <a:stretch/>
        </p:blipFill>
        <p:spPr>
          <a:xfrm>
            <a:off x="3719736" y="692697"/>
            <a:ext cx="6551528" cy="70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5D4C68-DADE-D591-6624-87002B140D6F}"/>
              </a:ext>
            </a:extLst>
          </p:cNvPr>
          <p:cNvSpPr/>
          <p:nvPr/>
        </p:nvSpPr>
        <p:spPr bwMode="auto">
          <a:xfrm>
            <a:off x="8832304" y="867792"/>
            <a:ext cx="618092" cy="57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82BB27-8E6D-04C3-2C18-DC00CC9BD11F}"/>
              </a:ext>
            </a:extLst>
          </p:cNvPr>
          <p:cNvSpPr/>
          <p:nvPr/>
        </p:nvSpPr>
        <p:spPr bwMode="auto">
          <a:xfrm>
            <a:off x="9123159" y="6358883"/>
            <a:ext cx="645249" cy="46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887DB-31C0-F719-DDB8-991000539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7FC0A-A1EB-C449-FCEF-68111D125B8B}"/>
              </a:ext>
            </a:extLst>
          </p:cNvPr>
          <p:cNvSpPr/>
          <p:nvPr/>
        </p:nvSpPr>
        <p:spPr bwMode="auto">
          <a:xfrm>
            <a:off x="4679355" y="2211707"/>
            <a:ext cx="261148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058BCC-AE6F-86C4-3BF3-467BE4183A14}"/>
              </a:ext>
            </a:extLst>
          </p:cNvPr>
          <p:cNvSpPr/>
          <p:nvPr/>
        </p:nvSpPr>
        <p:spPr bwMode="auto">
          <a:xfrm>
            <a:off x="6583216" y="3021311"/>
            <a:ext cx="261148" cy="31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6802A-98A6-2BAF-E6C7-932D24E27E90}"/>
              </a:ext>
            </a:extLst>
          </p:cNvPr>
          <p:cNvSpPr/>
          <p:nvPr/>
        </p:nvSpPr>
        <p:spPr bwMode="auto">
          <a:xfrm>
            <a:off x="6482126" y="3544181"/>
            <a:ext cx="480177" cy="31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50E1C-13CA-799E-9AA2-0D3A93B529A6}"/>
              </a:ext>
            </a:extLst>
          </p:cNvPr>
          <p:cNvSpPr/>
          <p:nvPr/>
        </p:nvSpPr>
        <p:spPr bwMode="auto">
          <a:xfrm>
            <a:off x="5538620" y="4573054"/>
            <a:ext cx="421208" cy="37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AD8B2F-FB74-F3FA-5BF5-2C901855142E}"/>
              </a:ext>
            </a:extLst>
          </p:cNvPr>
          <p:cNvSpPr/>
          <p:nvPr/>
        </p:nvSpPr>
        <p:spPr bwMode="auto">
          <a:xfrm>
            <a:off x="4418206" y="5669393"/>
            <a:ext cx="227452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5392B9-052A-C268-4BCF-5DFF2D3033CA}"/>
              </a:ext>
            </a:extLst>
          </p:cNvPr>
          <p:cNvSpPr/>
          <p:nvPr/>
        </p:nvSpPr>
        <p:spPr bwMode="auto">
          <a:xfrm>
            <a:off x="5934555" y="5669393"/>
            <a:ext cx="261148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692736-5AF7-6695-3B48-7CFE85E114CA}"/>
              </a:ext>
            </a:extLst>
          </p:cNvPr>
          <p:cNvSpPr/>
          <p:nvPr/>
        </p:nvSpPr>
        <p:spPr bwMode="auto">
          <a:xfrm>
            <a:off x="7560418" y="5669393"/>
            <a:ext cx="261148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D4A520-66E1-096B-A35A-E3BCA865E32A}"/>
              </a:ext>
            </a:extLst>
          </p:cNvPr>
          <p:cNvSpPr/>
          <p:nvPr/>
        </p:nvSpPr>
        <p:spPr bwMode="auto">
          <a:xfrm>
            <a:off x="4401358" y="6192263"/>
            <a:ext cx="252724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973B0B-7AA6-3BA1-4198-323B5904305B}"/>
              </a:ext>
            </a:extLst>
          </p:cNvPr>
          <p:cNvSpPr/>
          <p:nvPr/>
        </p:nvSpPr>
        <p:spPr bwMode="auto">
          <a:xfrm>
            <a:off x="5934555" y="6192263"/>
            <a:ext cx="261148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7B5405-290C-F3D3-7A43-8D8115E2BD00}"/>
              </a:ext>
            </a:extLst>
          </p:cNvPr>
          <p:cNvSpPr/>
          <p:nvPr/>
        </p:nvSpPr>
        <p:spPr bwMode="auto">
          <a:xfrm>
            <a:off x="7535146" y="6192263"/>
            <a:ext cx="446480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AA62F9-AF4A-4A6C-40CA-C5491A46EC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52" t="93114"/>
          <a:stretch/>
        </p:blipFill>
        <p:spPr>
          <a:xfrm>
            <a:off x="7631366" y="651532"/>
            <a:ext cx="2641632" cy="32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559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2D71D-02C6-91FC-FD44-A37012413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A3E02-0145-03A0-774B-D25FAA22A978}"/>
              </a:ext>
            </a:extLst>
          </p:cNvPr>
          <p:cNvSpPr/>
          <p:nvPr/>
        </p:nvSpPr>
        <p:spPr bwMode="auto">
          <a:xfrm>
            <a:off x="7032104" y="1124744"/>
            <a:ext cx="201622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7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997F1-9CCA-7CF7-7D43-B391C3BEA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79EF80-8724-6EF0-D157-2CB9228B4B83}"/>
              </a:ext>
            </a:extLst>
          </p:cNvPr>
          <p:cNvSpPr/>
          <p:nvPr/>
        </p:nvSpPr>
        <p:spPr bwMode="auto">
          <a:xfrm>
            <a:off x="3314136" y="1970778"/>
            <a:ext cx="549615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F30643-5DE9-BCB3-2B73-FB303C03FDCA}"/>
              </a:ext>
            </a:extLst>
          </p:cNvPr>
          <p:cNvSpPr/>
          <p:nvPr/>
        </p:nvSpPr>
        <p:spPr bwMode="auto">
          <a:xfrm>
            <a:off x="8092360" y="1947947"/>
            <a:ext cx="567938" cy="961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DE5CD7-208F-E791-35AE-2E879E54EFF7}"/>
              </a:ext>
            </a:extLst>
          </p:cNvPr>
          <p:cNvSpPr/>
          <p:nvPr/>
        </p:nvSpPr>
        <p:spPr bwMode="auto">
          <a:xfrm>
            <a:off x="3219204" y="3212976"/>
            <a:ext cx="586255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58083D-0CB4-0D5C-6B89-40D9C4400FB3}"/>
              </a:ext>
            </a:extLst>
          </p:cNvPr>
          <p:cNvSpPr/>
          <p:nvPr/>
        </p:nvSpPr>
        <p:spPr bwMode="auto">
          <a:xfrm>
            <a:off x="7957873" y="3212976"/>
            <a:ext cx="1044272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440F766-CBFF-FB8D-CDE2-46561C10F0A1}"/>
              </a:ext>
            </a:extLst>
          </p:cNvPr>
          <p:cNvSpPr/>
          <p:nvPr/>
        </p:nvSpPr>
        <p:spPr bwMode="auto">
          <a:xfrm>
            <a:off x="3314137" y="4455173"/>
            <a:ext cx="567936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3B7932D-2869-23AA-82B7-FF18A73984D8}"/>
              </a:ext>
            </a:extLst>
          </p:cNvPr>
          <p:cNvSpPr/>
          <p:nvPr/>
        </p:nvSpPr>
        <p:spPr bwMode="auto">
          <a:xfrm>
            <a:off x="8092360" y="4440254"/>
            <a:ext cx="567938" cy="961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9275D28-B188-54B3-F2AA-AAC3CE85C90C}"/>
              </a:ext>
            </a:extLst>
          </p:cNvPr>
          <p:cNvSpPr/>
          <p:nvPr/>
        </p:nvSpPr>
        <p:spPr bwMode="auto">
          <a:xfrm>
            <a:off x="3179650" y="5682452"/>
            <a:ext cx="1044272" cy="961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230262D-A2EC-9E2B-E898-A5B124F53457}"/>
              </a:ext>
            </a:extLst>
          </p:cNvPr>
          <p:cNvSpPr/>
          <p:nvPr/>
        </p:nvSpPr>
        <p:spPr bwMode="auto">
          <a:xfrm>
            <a:off x="8044894" y="5705283"/>
            <a:ext cx="1062590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9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18603-4459-E588-E870-1767FAE24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7AE99-8ECC-C934-E418-61EF2CC41D8A}"/>
              </a:ext>
            </a:extLst>
          </p:cNvPr>
          <p:cNvSpPr/>
          <p:nvPr/>
        </p:nvSpPr>
        <p:spPr bwMode="auto">
          <a:xfrm>
            <a:off x="5310476" y="1934644"/>
            <a:ext cx="1000000" cy="42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40B7F-FA26-A53A-CFB3-CC463500B81F}"/>
              </a:ext>
            </a:extLst>
          </p:cNvPr>
          <p:cNvSpPr/>
          <p:nvPr/>
        </p:nvSpPr>
        <p:spPr bwMode="auto">
          <a:xfrm>
            <a:off x="6339047" y="2477919"/>
            <a:ext cx="1019047" cy="42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2C1105-7AAA-0926-80C7-0D3BFDA92D2C}"/>
              </a:ext>
            </a:extLst>
          </p:cNvPr>
          <p:cNvSpPr/>
          <p:nvPr/>
        </p:nvSpPr>
        <p:spPr bwMode="auto">
          <a:xfrm>
            <a:off x="5300952" y="2983069"/>
            <a:ext cx="1057142" cy="46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4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8DEE0-2A68-EC9D-7F25-5A3AD361F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5CA67-2F05-9B28-BBAF-113418F9A019}"/>
              </a:ext>
            </a:extLst>
          </p:cNvPr>
          <p:cNvSpPr/>
          <p:nvPr/>
        </p:nvSpPr>
        <p:spPr bwMode="auto">
          <a:xfrm>
            <a:off x="4986666" y="4850504"/>
            <a:ext cx="295238" cy="35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0DFA63-830C-4062-9A69-914726FEF455}"/>
              </a:ext>
            </a:extLst>
          </p:cNvPr>
          <p:cNvSpPr/>
          <p:nvPr/>
        </p:nvSpPr>
        <p:spPr bwMode="auto">
          <a:xfrm>
            <a:off x="7415238" y="4850504"/>
            <a:ext cx="257142" cy="35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F7CCF8-2C66-D775-F72C-51ABBA0E39F7}"/>
              </a:ext>
            </a:extLst>
          </p:cNvPr>
          <p:cNvSpPr/>
          <p:nvPr/>
        </p:nvSpPr>
        <p:spPr bwMode="auto">
          <a:xfrm>
            <a:off x="9862857" y="4850504"/>
            <a:ext cx="257142" cy="35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1AF7E3-2578-44E8-BF30-D525430A5D24}"/>
              </a:ext>
            </a:extLst>
          </p:cNvPr>
          <p:cNvSpPr/>
          <p:nvPr/>
        </p:nvSpPr>
        <p:spPr bwMode="auto">
          <a:xfrm>
            <a:off x="4977142" y="5441332"/>
            <a:ext cx="304761" cy="36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E56965-A578-E44C-3B16-47CD5EBA41BC}"/>
              </a:ext>
            </a:extLst>
          </p:cNvPr>
          <p:cNvSpPr/>
          <p:nvPr/>
        </p:nvSpPr>
        <p:spPr bwMode="auto">
          <a:xfrm>
            <a:off x="7396190" y="5441332"/>
            <a:ext cx="304761" cy="36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CD4CB2-2A1B-3B01-82E5-621CBA87C429}"/>
              </a:ext>
            </a:extLst>
          </p:cNvPr>
          <p:cNvSpPr/>
          <p:nvPr/>
        </p:nvSpPr>
        <p:spPr bwMode="auto">
          <a:xfrm>
            <a:off x="9843809" y="5441332"/>
            <a:ext cx="295238" cy="36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61851AD-7382-4F98-FB7A-C82E9E3F9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306" y="2157969"/>
            <a:ext cx="7488832" cy="22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5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8C1AA-7EBF-25E3-1E2A-3512F282F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8675D9-0F67-48E4-6E5B-B270D3534185}"/>
              </a:ext>
            </a:extLst>
          </p:cNvPr>
          <p:cNvSpPr/>
          <p:nvPr/>
        </p:nvSpPr>
        <p:spPr bwMode="auto">
          <a:xfrm>
            <a:off x="3558095" y="4116883"/>
            <a:ext cx="257142" cy="35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ABD4B8-E599-7A9C-21FB-D5C084C7A296}"/>
              </a:ext>
            </a:extLst>
          </p:cNvPr>
          <p:cNvSpPr/>
          <p:nvPr/>
        </p:nvSpPr>
        <p:spPr bwMode="auto">
          <a:xfrm>
            <a:off x="5939047" y="4107353"/>
            <a:ext cx="304761" cy="36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A5D9B3-FB27-7A8D-A8D3-C37D051C1CD6}"/>
              </a:ext>
            </a:extLst>
          </p:cNvPr>
          <p:cNvSpPr/>
          <p:nvPr/>
        </p:nvSpPr>
        <p:spPr bwMode="auto">
          <a:xfrm>
            <a:off x="8520000" y="4107353"/>
            <a:ext cx="304761" cy="36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785286-6393-27A1-E705-3062B744BC4F}"/>
              </a:ext>
            </a:extLst>
          </p:cNvPr>
          <p:cNvSpPr/>
          <p:nvPr/>
        </p:nvSpPr>
        <p:spPr bwMode="auto">
          <a:xfrm>
            <a:off x="3529523" y="4707740"/>
            <a:ext cx="295238" cy="36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825D64-98C7-96F7-73AC-DA6A6EE44189}"/>
              </a:ext>
            </a:extLst>
          </p:cNvPr>
          <p:cNvSpPr/>
          <p:nvPr/>
        </p:nvSpPr>
        <p:spPr bwMode="auto">
          <a:xfrm>
            <a:off x="5948571" y="4707740"/>
            <a:ext cx="304761" cy="35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DB818C-D570-9A3D-BB1F-871F469A553C}"/>
              </a:ext>
            </a:extLst>
          </p:cNvPr>
          <p:cNvSpPr/>
          <p:nvPr/>
        </p:nvSpPr>
        <p:spPr bwMode="auto">
          <a:xfrm>
            <a:off x="8396190" y="4707740"/>
            <a:ext cx="571428" cy="36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C223576-8B57-3952-B3BF-F9A8E7DD6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855" y="1111352"/>
            <a:ext cx="7568513" cy="258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6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2023-12-14T13:44:16Z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