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1D3AC5-ED3A-FFA6-CFC6-80872E47E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945" y="2641559"/>
            <a:ext cx="6020109" cy="15748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0D15A-1F89-EA0E-4989-27C3F7956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8F9FF-8BAA-BBA7-A755-4FD2C7C76A8E}"/>
              </a:ext>
            </a:extLst>
          </p:cNvPr>
          <p:cNvSpPr/>
          <p:nvPr/>
        </p:nvSpPr>
        <p:spPr bwMode="auto">
          <a:xfrm>
            <a:off x="1186666" y="1162623"/>
            <a:ext cx="2580952" cy="8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F82F8C-B781-8772-1025-06C5283FBBFB}"/>
              </a:ext>
            </a:extLst>
          </p:cNvPr>
          <p:cNvSpPr/>
          <p:nvPr/>
        </p:nvSpPr>
        <p:spPr bwMode="auto">
          <a:xfrm>
            <a:off x="720000" y="2430121"/>
            <a:ext cx="2063632" cy="107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4CD97F-01F1-8020-F1CC-86AD37E775D0}"/>
              </a:ext>
            </a:extLst>
          </p:cNvPr>
          <p:cNvSpPr/>
          <p:nvPr/>
        </p:nvSpPr>
        <p:spPr bwMode="auto">
          <a:xfrm>
            <a:off x="672000" y="3861047"/>
            <a:ext cx="1391552" cy="107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DA92F7F-3284-BFDF-A217-11E26177C4CF}"/>
              </a:ext>
            </a:extLst>
          </p:cNvPr>
          <p:cNvSpPr/>
          <p:nvPr/>
        </p:nvSpPr>
        <p:spPr bwMode="auto">
          <a:xfrm>
            <a:off x="720000" y="5157192"/>
            <a:ext cx="7320216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37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7B03D-547F-5464-EE86-277075393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0BB90F-0CDA-6239-AF32-FBA0CFAD829D}"/>
              </a:ext>
            </a:extLst>
          </p:cNvPr>
          <p:cNvSpPr/>
          <p:nvPr/>
        </p:nvSpPr>
        <p:spPr bwMode="auto">
          <a:xfrm>
            <a:off x="3641849" y="4149080"/>
            <a:ext cx="57683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976D65-B338-D3AF-CEA9-C18FD79A7240}"/>
              </a:ext>
            </a:extLst>
          </p:cNvPr>
          <p:cNvSpPr/>
          <p:nvPr/>
        </p:nvSpPr>
        <p:spPr bwMode="auto">
          <a:xfrm>
            <a:off x="6397839" y="4172506"/>
            <a:ext cx="595441" cy="91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D4CEEC-0976-F593-4791-DC2C3F3C8CA6}"/>
              </a:ext>
            </a:extLst>
          </p:cNvPr>
          <p:cNvSpPr/>
          <p:nvPr/>
        </p:nvSpPr>
        <p:spPr bwMode="auto">
          <a:xfrm>
            <a:off x="9145816" y="4149080"/>
            <a:ext cx="57683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CD6F91-690E-F66F-DAAA-13A1FCD0C998}"/>
              </a:ext>
            </a:extLst>
          </p:cNvPr>
          <p:cNvSpPr/>
          <p:nvPr/>
        </p:nvSpPr>
        <p:spPr bwMode="auto">
          <a:xfrm>
            <a:off x="1415481" y="5373216"/>
            <a:ext cx="8784976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75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16068-1147-32DD-0653-228700BCD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3D9AE-FEE9-D5C1-E515-AB4E8DF5D2A3}"/>
              </a:ext>
            </a:extLst>
          </p:cNvPr>
          <p:cNvSpPr/>
          <p:nvPr/>
        </p:nvSpPr>
        <p:spPr bwMode="auto">
          <a:xfrm>
            <a:off x="7968208" y="1988840"/>
            <a:ext cx="1080120" cy="134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1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B07F5-3608-2D74-59A0-5659930B3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9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DD376-1626-6305-71F1-2403F4B3CCED}"/>
              </a:ext>
            </a:extLst>
          </p:cNvPr>
          <p:cNvSpPr/>
          <p:nvPr/>
        </p:nvSpPr>
        <p:spPr bwMode="auto">
          <a:xfrm>
            <a:off x="5765046" y="3626117"/>
            <a:ext cx="467432" cy="306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52F22-622A-4E15-7540-BDED0902E731}"/>
              </a:ext>
            </a:extLst>
          </p:cNvPr>
          <p:cNvSpPr/>
          <p:nvPr/>
        </p:nvSpPr>
        <p:spPr bwMode="auto">
          <a:xfrm>
            <a:off x="2807327" y="3884268"/>
            <a:ext cx="257893" cy="29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F9686C-9D6F-31CD-8939-D255E772534B}"/>
              </a:ext>
            </a:extLst>
          </p:cNvPr>
          <p:cNvSpPr/>
          <p:nvPr/>
        </p:nvSpPr>
        <p:spPr bwMode="auto">
          <a:xfrm>
            <a:off x="5900489" y="4581128"/>
            <a:ext cx="413378" cy="81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A2F1FA-CA21-6F95-5DDB-177FDC17349F}"/>
              </a:ext>
            </a:extLst>
          </p:cNvPr>
          <p:cNvSpPr/>
          <p:nvPr/>
        </p:nvSpPr>
        <p:spPr bwMode="auto">
          <a:xfrm>
            <a:off x="8112224" y="4581128"/>
            <a:ext cx="720079" cy="81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63350-EC13-B5D7-CABF-6D0CA156F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D5F9F-70A1-EBB2-29FA-2C56524907AA}"/>
              </a:ext>
            </a:extLst>
          </p:cNvPr>
          <p:cNvSpPr/>
          <p:nvPr/>
        </p:nvSpPr>
        <p:spPr bwMode="auto">
          <a:xfrm>
            <a:off x="7529523" y="1620246"/>
            <a:ext cx="304762" cy="3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E2F50-3396-0F3A-1896-28BC96BD0FA4}"/>
              </a:ext>
            </a:extLst>
          </p:cNvPr>
          <p:cNvSpPr/>
          <p:nvPr/>
        </p:nvSpPr>
        <p:spPr bwMode="auto">
          <a:xfrm>
            <a:off x="7529523" y="3059735"/>
            <a:ext cx="295238" cy="35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5EB7B-5768-DAE7-9C3A-3C18C3136CDB}"/>
              </a:ext>
            </a:extLst>
          </p:cNvPr>
          <p:cNvSpPr/>
          <p:nvPr/>
        </p:nvSpPr>
        <p:spPr bwMode="auto">
          <a:xfrm>
            <a:off x="7464152" y="4941169"/>
            <a:ext cx="792088" cy="109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3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ACA80-14E9-F47A-C6F4-2A0E3DC5F7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6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F434A8-22AF-9A40-FC21-BB34F0034E8F}"/>
              </a:ext>
            </a:extLst>
          </p:cNvPr>
          <p:cNvSpPr/>
          <p:nvPr/>
        </p:nvSpPr>
        <p:spPr bwMode="auto">
          <a:xfrm>
            <a:off x="3155795" y="3049377"/>
            <a:ext cx="415407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23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2C07F-F246-CA28-613E-6E6D07F7C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3C228-4EC7-3F15-C2EE-7A974994E5BE}"/>
              </a:ext>
            </a:extLst>
          </p:cNvPr>
          <p:cNvSpPr/>
          <p:nvPr/>
        </p:nvSpPr>
        <p:spPr bwMode="auto">
          <a:xfrm>
            <a:off x="2205714" y="3888155"/>
            <a:ext cx="333333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8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705D7-755B-00C9-6CEE-A601D57CE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4954D-436B-9CC8-0BB1-F7B8AC7493DD}"/>
              </a:ext>
            </a:extLst>
          </p:cNvPr>
          <p:cNvSpPr/>
          <p:nvPr/>
        </p:nvSpPr>
        <p:spPr bwMode="auto">
          <a:xfrm>
            <a:off x="1864596" y="4102923"/>
            <a:ext cx="276797" cy="29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5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112D2-0717-9F4B-7097-0248CAD54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5306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F0FC6-640F-7B3A-BB02-371CD03C4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9BCC0-C400-FD9F-581F-568731940E52}"/>
              </a:ext>
            </a:extLst>
          </p:cNvPr>
          <p:cNvSpPr/>
          <p:nvPr/>
        </p:nvSpPr>
        <p:spPr bwMode="auto">
          <a:xfrm>
            <a:off x="1055440" y="1073389"/>
            <a:ext cx="2520280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08FF6E-1816-BD41-2E8B-06DD37A7F13F}"/>
              </a:ext>
            </a:extLst>
          </p:cNvPr>
          <p:cNvSpPr/>
          <p:nvPr/>
        </p:nvSpPr>
        <p:spPr bwMode="auto">
          <a:xfrm>
            <a:off x="623392" y="2564904"/>
            <a:ext cx="194421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CD487E-EE69-12D0-CC81-D3F607847135}"/>
              </a:ext>
            </a:extLst>
          </p:cNvPr>
          <p:cNvSpPr/>
          <p:nvPr/>
        </p:nvSpPr>
        <p:spPr bwMode="auto">
          <a:xfrm>
            <a:off x="623392" y="4005065"/>
            <a:ext cx="1296144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6D30A2-290F-C9C4-2773-885348532836}"/>
              </a:ext>
            </a:extLst>
          </p:cNvPr>
          <p:cNvSpPr/>
          <p:nvPr/>
        </p:nvSpPr>
        <p:spPr bwMode="auto">
          <a:xfrm>
            <a:off x="672000" y="5157192"/>
            <a:ext cx="6864160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06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B3F06-068F-4B5D-02CA-AEAB3F02E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6497673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