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4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589CE58-2196-6B56-46A6-16A14284B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0438" y="3076557"/>
            <a:ext cx="7271124" cy="7048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28660-CFA5-951C-3DB1-E8CBF83FA4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80476D-E699-EEBF-43D2-083766F6DFED}"/>
              </a:ext>
            </a:extLst>
          </p:cNvPr>
          <p:cNvSpPr/>
          <p:nvPr/>
        </p:nvSpPr>
        <p:spPr bwMode="auto">
          <a:xfrm>
            <a:off x="4748571" y="1172214"/>
            <a:ext cx="1857142" cy="429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1CDF97-5C72-6FF5-DD81-030164AAEABA}"/>
              </a:ext>
            </a:extLst>
          </p:cNvPr>
          <p:cNvSpPr/>
          <p:nvPr/>
        </p:nvSpPr>
        <p:spPr bwMode="auto">
          <a:xfrm>
            <a:off x="4748571" y="2077948"/>
            <a:ext cx="1857142" cy="429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DAB20D-E4C0-BE73-CC2D-D909BEA0D5EC}"/>
              </a:ext>
            </a:extLst>
          </p:cNvPr>
          <p:cNvSpPr/>
          <p:nvPr/>
        </p:nvSpPr>
        <p:spPr bwMode="auto">
          <a:xfrm>
            <a:off x="4748571" y="2983682"/>
            <a:ext cx="1857142" cy="429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06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E7E3B-CAF1-E01F-77D3-327B12D642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5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51091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9540C-EFA1-A137-321C-6042C2DDA0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2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7DD8AA-2FAE-5AD8-2AFA-FA65EEFC01FB}"/>
              </a:ext>
            </a:extLst>
          </p:cNvPr>
          <p:cNvSpPr/>
          <p:nvPr/>
        </p:nvSpPr>
        <p:spPr bwMode="auto">
          <a:xfrm>
            <a:off x="681904" y="1258603"/>
            <a:ext cx="4219047" cy="353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5E1970-6BE4-0CB0-2740-DF082562A9C1}"/>
              </a:ext>
            </a:extLst>
          </p:cNvPr>
          <p:cNvSpPr/>
          <p:nvPr/>
        </p:nvSpPr>
        <p:spPr bwMode="auto">
          <a:xfrm>
            <a:off x="681904" y="2099306"/>
            <a:ext cx="5609523" cy="353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0CEC0F-5865-9E98-157B-E1026B56053B}"/>
              </a:ext>
            </a:extLst>
          </p:cNvPr>
          <p:cNvSpPr/>
          <p:nvPr/>
        </p:nvSpPr>
        <p:spPr bwMode="auto">
          <a:xfrm>
            <a:off x="681904" y="2911347"/>
            <a:ext cx="8654456" cy="57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73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A3A434-3B70-B9C2-2EF3-6901EB9830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667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7D4974-F06C-C6AB-A955-A39B28A80D3B}"/>
              </a:ext>
            </a:extLst>
          </p:cNvPr>
          <p:cNvSpPr/>
          <p:nvPr/>
        </p:nvSpPr>
        <p:spPr bwMode="auto">
          <a:xfrm>
            <a:off x="5847863" y="5327000"/>
            <a:ext cx="284881" cy="17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BC6B8F-3FFE-C1BD-C58F-C6249BEBD8ED}"/>
              </a:ext>
            </a:extLst>
          </p:cNvPr>
          <p:cNvSpPr/>
          <p:nvPr/>
        </p:nvSpPr>
        <p:spPr bwMode="auto">
          <a:xfrm>
            <a:off x="5857859" y="5792000"/>
            <a:ext cx="274885" cy="17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56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1D22C4-7DA7-95FE-6117-452AEED8FE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5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A4760A-EF6E-473A-0376-62001E3B389C}"/>
              </a:ext>
            </a:extLst>
          </p:cNvPr>
          <p:cNvSpPr/>
          <p:nvPr/>
        </p:nvSpPr>
        <p:spPr bwMode="auto">
          <a:xfrm>
            <a:off x="1383876" y="2816248"/>
            <a:ext cx="3991992" cy="367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212588-34F6-A6AB-171D-32FE048041B5}"/>
              </a:ext>
            </a:extLst>
          </p:cNvPr>
          <p:cNvSpPr/>
          <p:nvPr/>
        </p:nvSpPr>
        <p:spPr bwMode="auto">
          <a:xfrm>
            <a:off x="1271465" y="3501009"/>
            <a:ext cx="4104404" cy="47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B223E3-8B59-834E-5B10-C3B135199093}"/>
              </a:ext>
            </a:extLst>
          </p:cNvPr>
          <p:cNvSpPr/>
          <p:nvPr/>
        </p:nvSpPr>
        <p:spPr bwMode="auto">
          <a:xfrm>
            <a:off x="2860127" y="6058980"/>
            <a:ext cx="917197" cy="39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68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080C3-3AD0-0701-787C-4AA4B20720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9349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DC4946-547E-E358-6DF9-B846FF08FD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0D1BEA-F318-F8E4-8355-F97AE0F31448}"/>
              </a:ext>
            </a:extLst>
          </p:cNvPr>
          <p:cNvSpPr/>
          <p:nvPr/>
        </p:nvSpPr>
        <p:spPr bwMode="auto">
          <a:xfrm>
            <a:off x="1405714" y="2087506"/>
            <a:ext cx="8685714" cy="37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05022E-D555-4C50-CD17-9F2D99CEE26B}"/>
              </a:ext>
            </a:extLst>
          </p:cNvPr>
          <p:cNvSpPr/>
          <p:nvPr/>
        </p:nvSpPr>
        <p:spPr bwMode="auto">
          <a:xfrm>
            <a:off x="1405714" y="2955123"/>
            <a:ext cx="8685714" cy="37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430A78-2B60-C4F4-0085-177862083981}"/>
              </a:ext>
            </a:extLst>
          </p:cNvPr>
          <p:cNvSpPr/>
          <p:nvPr/>
        </p:nvSpPr>
        <p:spPr bwMode="auto">
          <a:xfrm>
            <a:off x="1386666" y="3794136"/>
            <a:ext cx="9605878" cy="193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37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867B8-E0F6-D5A2-B941-12EAE7AD52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92E87D-98BA-04B1-43A6-057272B38C24}"/>
              </a:ext>
            </a:extLst>
          </p:cNvPr>
          <p:cNvSpPr/>
          <p:nvPr/>
        </p:nvSpPr>
        <p:spPr bwMode="auto">
          <a:xfrm>
            <a:off x="1405714" y="2636913"/>
            <a:ext cx="5554382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10A914A-7A01-F692-4830-209CCFD9B7DC}"/>
              </a:ext>
            </a:extLst>
          </p:cNvPr>
          <p:cNvSpPr/>
          <p:nvPr/>
        </p:nvSpPr>
        <p:spPr bwMode="auto">
          <a:xfrm>
            <a:off x="6960096" y="2636913"/>
            <a:ext cx="3528392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2B45BF8-B40A-28EF-CEE4-1A6C453E58F4}"/>
              </a:ext>
            </a:extLst>
          </p:cNvPr>
          <p:cNvSpPr/>
          <p:nvPr/>
        </p:nvSpPr>
        <p:spPr bwMode="auto">
          <a:xfrm>
            <a:off x="1405714" y="3645025"/>
            <a:ext cx="5626390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22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9DB5E-5030-0131-3ABB-985A61C701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4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733194-0B19-A19F-7A43-AD339A2F8C63}"/>
              </a:ext>
            </a:extLst>
          </p:cNvPr>
          <p:cNvSpPr/>
          <p:nvPr/>
        </p:nvSpPr>
        <p:spPr bwMode="auto">
          <a:xfrm>
            <a:off x="9718461" y="4158959"/>
            <a:ext cx="541532" cy="334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483F86-E360-3321-8716-75364222BDD7}"/>
              </a:ext>
            </a:extLst>
          </p:cNvPr>
          <p:cNvSpPr/>
          <p:nvPr/>
        </p:nvSpPr>
        <p:spPr bwMode="auto">
          <a:xfrm>
            <a:off x="9474772" y="5043724"/>
            <a:ext cx="1028911" cy="35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6C65BB-F9C6-4528-54F6-58D3686D5E47}"/>
              </a:ext>
            </a:extLst>
          </p:cNvPr>
          <p:cNvSpPr/>
          <p:nvPr/>
        </p:nvSpPr>
        <p:spPr bwMode="auto">
          <a:xfrm>
            <a:off x="9474772" y="5928489"/>
            <a:ext cx="1028911" cy="35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80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4429D6-E38C-4BD0-DCA7-E0D118B029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F4C2D6-0919-348E-0251-F435856260D6}"/>
              </a:ext>
            </a:extLst>
          </p:cNvPr>
          <p:cNvSpPr/>
          <p:nvPr/>
        </p:nvSpPr>
        <p:spPr bwMode="auto">
          <a:xfrm>
            <a:off x="4062857" y="3001420"/>
            <a:ext cx="1857142" cy="42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E34296-F6EB-5397-EEE1-A1FFDCEBB679}"/>
              </a:ext>
            </a:extLst>
          </p:cNvPr>
          <p:cNvSpPr/>
          <p:nvPr/>
        </p:nvSpPr>
        <p:spPr bwMode="auto">
          <a:xfrm>
            <a:off x="4062857" y="3916088"/>
            <a:ext cx="1857142" cy="419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A501A8-2B45-ECCC-4CBB-6D691CBD799D}"/>
              </a:ext>
            </a:extLst>
          </p:cNvPr>
          <p:cNvSpPr/>
          <p:nvPr/>
        </p:nvSpPr>
        <p:spPr bwMode="auto">
          <a:xfrm>
            <a:off x="4062857" y="4821229"/>
            <a:ext cx="1857142" cy="42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90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C74D4F-7BA9-F0B1-4AC6-83C7A508D5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4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80E940-5AED-8011-20C8-E9A13725C17A}"/>
              </a:ext>
            </a:extLst>
          </p:cNvPr>
          <p:cNvSpPr/>
          <p:nvPr/>
        </p:nvSpPr>
        <p:spPr bwMode="auto">
          <a:xfrm>
            <a:off x="5385010" y="4500107"/>
            <a:ext cx="1234855" cy="343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4ED35E-912F-676E-E6D9-841143E336C2}"/>
              </a:ext>
            </a:extLst>
          </p:cNvPr>
          <p:cNvSpPr/>
          <p:nvPr/>
        </p:nvSpPr>
        <p:spPr bwMode="auto">
          <a:xfrm>
            <a:off x="5385010" y="5315606"/>
            <a:ext cx="1226280" cy="334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494ADE-C6A4-E54E-C0D0-ED08E86C6D9A}"/>
              </a:ext>
            </a:extLst>
          </p:cNvPr>
          <p:cNvSpPr/>
          <p:nvPr/>
        </p:nvSpPr>
        <p:spPr bwMode="auto">
          <a:xfrm>
            <a:off x="5385010" y="6131105"/>
            <a:ext cx="1226280" cy="334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44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2023-12-14T17:06:24Z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