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B32F079-EC11-B6E5-91E6-BB65F05FD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1897" y="3067031"/>
            <a:ext cx="6928206" cy="7239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3AA0A-1365-2693-165A-D575F98026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723A7E-7156-1C73-6926-26EB3FAAC2F7}"/>
              </a:ext>
            </a:extLst>
          </p:cNvPr>
          <p:cNvSpPr/>
          <p:nvPr/>
        </p:nvSpPr>
        <p:spPr bwMode="auto">
          <a:xfrm>
            <a:off x="1367619" y="3119162"/>
            <a:ext cx="5142857" cy="391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D911E2-1C40-0818-950A-9CBCE7805276}"/>
              </a:ext>
            </a:extLst>
          </p:cNvPr>
          <p:cNvSpPr/>
          <p:nvPr/>
        </p:nvSpPr>
        <p:spPr bwMode="auto">
          <a:xfrm>
            <a:off x="1405714" y="4006656"/>
            <a:ext cx="5104762" cy="574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53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06D4C-0DEE-65E8-3798-60E50653C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661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6725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306DE-8F06-C664-6E09-ED39F51C8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8D945-407D-9972-F79D-0ADA41A90ED0}"/>
              </a:ext>
            </a:extLst>
          </p:cNvPr>
          <p:cNvSpPr/>
          <p:nvPr/>
        </p:nvSpPr>
        <p:spPr bwMode="auto">
          <a:xfrm>
            <a:off x="681904" y="1162645"/>
            <a:ext cx="2933333" cy="343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49701-C9E9-BAB1-AA67-A9E5779A4078}"/>
              </a:ext>
            </a:extLst>
          </p:cNvPr>
          <p:cNvSpPr/>
          <p:nvPr/>
        </p:nvSpPr>
        <p:spPr bwMode="auto">
          <a:xfrm>
            <a:off x="4081904" y="1162645"/>
            <a:ext cx="2657142" cy="343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832CE0-8F96-4AF9-1E99-6F26F09934A1}"/>
              </a:ext>
            </a:extLst>
          </p:cNvPr>
          <p:cNvSpPr/>
          <p:nvPr/>
        </p:nvSpPr>
        <p:spPr bwMode="auto">
          <a:xfrm>
            <a:off x="1243809" y="2049149"/>
            <a:ext cx="5342857" cy="362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3F4258-7C4E-3DC4-90B7-3AD28B494E5D}"/>
              </a:ext>
            </a:extLst>
          </p:cNvPr>
          <p:cNvSpPr/>
          <p:nvPr/>
        </p:nvSpPr>
        <p:spPr bwMode="auto">
          <a:xfrm>
            <a:off x="681904" y="2973781"/>
            <a:ext cx="1942857" cy="32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97ECC9-8670-FDA5-4595-39F4650A3D6F}"/>
              </a:ext>
            </a:extLst>
          </p:cNvPr>
          <p:cNvSpPr/>
          <p:nvPr/>
        </p:nvSpPr>
        <p:spPr bwMode="auto">
          <a:xfrm>
            <a:off x="681904" y="3850752"/>
            <a:ext cx="2419047" cy="38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AC7659-DF0B-588A-5B09-3055501DB8FE}"/>
              </a:ext>
            </a:extLst>
          </p:cNvPr>
          <p:cNvSpPr/>
          <p:nvPr/>
        </p:nvSpPr>
        <p:spPr bwMode="auto">
          <a:xfrm>
            <a:off x="681904" y="4765853"/>
            <a:ext cx="6926264" cy="68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82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C9FCA-BAAC-2638-1CEE-7A4D22E7C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4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8F88F-69F6-D0C8-48C6-53310FC6161C}"/>
              </a:ext>
            </a:extLst>
          </p:cNvPr>
          <p:cNvSpPr/>
          <p:nvPr/>
        </p:nvSpPr>
        <p:spPr bwMode="auto">
          <a:xfrm>
            <a:off x="7458192" y="4009472"/>
            <a:ext cx="545772" cy="25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491A61-187C-94C9-38DA-4E87431827DB}"/>
              </a:ext>
            </a:extLst>
          </p:cNvPr>
          <p:cNvSpPr/>
          <p:nvPr/>
        </p:nvSpPr>
        <p:spPr bwMode="auto">
          <a:xfrm>
            <a:off x="7577142" y="4709351"/>
            <a:ext cx="419825" cy="28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F4A723-3278-7111-978F-100B3FB36A9C}"/>
              </a:ext>
            </a:extLst>
          </p:cNvPr>
          <p:cNvSpPr/>
          <p:nvPr/>
        </p:nvSpPr>
        <p:spPr bwMode="auto">
          <a:xfrm>
            <a:off x="5967813" y="5465219"/>
            <a:ext cx="272886" cy="265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805031-9B44-5158-BBC0-2BBF53FB6A62}"/>
              </a:ext>
            </a:extLst>
          </p:cNvPr>
          <p:cNvSpPr/>
          <p:nvPr/>
        </p:nvSpPr>
        <p:spPr bwMode="auto">
          <a:xfrm>
            <a:off x="7143323" y="6165098"/>
            <a:ext cx="643731" cy="293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E35CF-D664-E600-03F0-8E0B01715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A3CAE-FD59-193B-A709-BB1BC6F1ED30}"/>
              </a:ext>
            </a:extLst>
          </p:cNvPr>
          <p:cNvSpPr/>
          <p:nvPr/>
        </p:nvSpPr>
        <p:spPr bwMode="auto">
          <a:xfrm>
            <a:off x="4700952" y="1248530"/>
            <a:ext cx="1352380" cy="36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89591-CC06-98EF-29C4-978FAB3DCD4E}"/>
              </a:ext>
            </a:extLst>
          </p:cNvPr>
          <p:cNvSpPr/>
          <p:nvPr/>
        </p:nvSpPr>
        <p:spPr bwMode="auto">
          <a:xfrm>
            <a:off x="4548571" y="2240227"/>
            <a:ext cx="1095238" cy="371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E5B4C9-5D13-C915-D813-5B0063A27FE0}"/>
              </a:ext>
            </a:extLst>
          </p:cNvPr>
          <p:cNvSpPr/>
          <p:nvPr/>
        </p:nvSpPr>
        <p:spPr bwMode="auto">
          <a:xfrm>
            <a:off x="4910476" y="3231924"/>
            <a:ext cx="552380" cy="36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826BBC-C4CC-7DEF-B655-E3A0B36C4550}"/>
              </a:ext>
            </a:extLst>
          </p:cNvPr>
          <p:cNvSpPr/>
          <p:nvPr/>
        </p:nvSpPr>
        <p:spPr bwMode="auto">
          <a:xfrm>
            <a:off x="4129523" y="4242691"/>
            <a:ext cx="1095238" cy="36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5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D42E5-8F0A-9D4F-997A-DA69E3A0E0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BDE729-1F0C-2377-3C9D-FA36653220B7}"/>
              </a:ext>
            </a:extLst>
          </p:cNvPr>
          <p:cNvSpPr/>
          <p:nvPr/>
        </p:nvSpPr>
        <p:spPr bwMode="auto">
          <a:xfrm>
            <a:off x="6091428" y="2193437"/>
            <a:ext cx="295238" cy="36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534533-965B-6138-254C-4F13FF18B3CD}"/>
              </a:ext>
            </a:extLst>
          </p:cNvPr>
          <p:cNvSpPr/>
          <p:nvPr/>
        </p:nvSpPr>
        <p:spPr bwMode="auto">
          <a:xfrm>
            <a:off x="2167619" y="3185856"/>
            <a:ext cx="790476" cy="36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DDE35-1673-66E9-7A5D-75E2274D2602}"/>
              </a:ext>
            </a:extLst>
          </p:cNvPr>
          <p:cNvSpPr/>
          <p:nvPr/>
        </p:nvSpPr>
        <p:spPr bwMode="auto">
          <a:xfrm>
            <a:off x="7120000" y="3185856"/>
            <a:ext cx="771428" cy="36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13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E9EA6-80BD-A881-E46A-416B8EA86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4D9CF-921B-B477-2A8D-54E1683BDBF8}"/>
              </a:ext>
            </a:extLst>
          </p:cNvPr>
          <p:cNvSpPr/>
          <p:nvPr/>
        </p:nvSpPr>
        <p:spPr bwMode="auto">
          <a:xfrm>
            <a:off x="1729523" y="4340385"/>
            <a:ext cx="6647619" cy="381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F8DAD-31C9-337E-F1B9-CA4CC3C3602F}"/>
              </a:ext>
            </a:extLst>
          </p:cNvPr>
          <p:cNvSpPr/>
          <p:nvPr/>
        </p:nvSpPr>
        <p:spPr bwMode="auto">
          <a:xfrm>
            <a:off x="1487489" y="5157192"/>
            <a:ext cx="43924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36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A9DA7-1A2E-A85F-1401-D25E3C106C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630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32145-B286-FB6E-1CBF-ED9F6241F8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3BD001-B729-1C31-40BB-59518B5BCD36}"/>
              </a:ext>
            </a:extLst>
          </p:cNvPr>
          <p:cNvSpPr/>
          <p:nvPr/>
        </p:nvSpPr>
        <p:spPr bwMode="auto">
          <a:xfrm>
            <a:off x="1872380" y="2067708"/>
            <a:ext cx="5809523" cy="371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428ADB-B2A7-FED9-8F2C-D927F1B5F6E0}"/>
              </a:ext>
            </a:extLst>
          </p:cNvPr>
          <p:cNvSpPr/>
          <p:nvPr/>
        </p:nvSpPr>
        <p:spPr bwMode="auto">
          <a:xfrm>
            <a:off x="1405714" y="3030025"/>
            <a:ext cx="1847619" cy="323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87EA72-022B-D598-B3D6-D6D7E5492EE0}"/>
              </a:ext>
            </a:extLst>
          </p:cNvPr>
          <p:cNvSpPr/>
          <p:nvPr/>
        </p:nvSpPr>
        <p:spPr bwMode="auto">
          <a:xfrm>
            <a:off x="1405714" y="3925648"/>
            <a:ext cx="2323809" cy="38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23D2A8-7C4D-8057-1883-342AC9BAB851}"/>
              </a:ext>
            </a:extLst>
          </p:cNvPr>
          <p:cNvSpPr/>
          <p:nvPr/>
        </p:nvSpPr>
        <p:spPr bwMode="auto">
          <a:xfrm>
            <a:off x="1386666" y="4859381"/>
            <a:ext cx="8093710" cy="4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96361C9-8AF6-6DAF-56CF-5828BF547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179" y="2523966"/>
            <a:ext cx="4531138" cy="202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15E83-D97F-4B62-7DD4-D3A13F8A78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D1645C-2058-54D5-9C05-DAEEA0640487}"/>
              </a:ext>
            </a:extLst>
          </p:cNvPr>
          <p:cNvSpPr/>
          <p:nvPr/>
        </p:nvSpPr>
        <p:spPr bwMode="auto">
          <a:xfrm>
            <a:off x="1396190" y="2118229"/>
            <a:ext cx="4447619" cy="382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8F5204-6144-C4BD-DA7D-720E561D3D63}"/>
              </a:ext>
            </a:extLst>
          </p:cNvPr>
          <p:cNvSpPr/>
          <p:nvPr/>
        </p:nvSpPr>
        <p:spPr bwMode="auto">
          <a:xfrm>
            <a:off x="1343472" y="2996952"/>
            <a:ext cx="7704856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B6E1D44-0936-6DDA-84F0-E366C7461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933056"/>
            <a:ext cx="4531138" cy="202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3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75006-5E32-FEF6-6775-6C28387628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1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588A7-E458-F3B0-608C-F01051C7E1C3}"/>
              </a:ext>
            </a:extLst>
          </p:cNvPr>
          <p:cNvSpPr/>
          <p:nvPr/>
        </p:nvSpPr>
        <p:spPr bwMode="auto">
          <a:xfrm>
            <a:off x="2399175" y="4198189"/>
            <a:ext cx="3056394" cy="28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AC21D2-FE35-B24E-921E-0CDE112FB2FA}"/>
              </a:ext>
            </a:extLst>
          </p:cNvPr>
          <p:cNvSpPr/>
          <p:nvPr/>
        </p:nvSpPr>
        <p:spPr bwMode="auto">
          <a:xfrm>
            <a:off x="2038300" y="4920030"/>
            <a:ext cx="1436137" cy="25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8A0DA2-547C-FC87-6573-C8B0D71C4F98}"/>
              </a:ext>
            </a:extLst>
          </p:cNvPr>
          <p:cNvSpPr/>
          <p:nvPr/>
        </p:nvSpPr>
        <p:spPr bwMode="auto">
          <a:xfrm>
            <a:off x="2038300" y="5597677"/>
            <a:ext cx="1649716" cy="29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8709B1-E19A-0F32-66A9-15FC7A1A4A31}"/>
              </a:ext>
            </a:extLst>
          </p:cNvPr>
          <p:cNvSpPr/>
          <p:nvPr/>
        </p:nvSpPr>
        <p:spPr bwMode="auto">
          <a:xfrm>
            <a:off x="1919536" y="6282689"/>
            <a:ext cx="5328592" cy="386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7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2023-12-14T14:36:25Z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