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3"/>
  </p:notes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381736-0DF1-4A34-9FCF-848F631DCA36}" type="datetimeFigureOut">
              <a:rPr lang="zh-CN" altLang="en-US" smtClean="0"/>
              <a:t>2023/12/15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EE2CCB-6D59-40AD-9373-4B8CD63855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3799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EE2CCB-6D59-40AD-9373-4B8CD638555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9520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969072B-F7BF-5BC1-EF16-709BD9906A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1129" y="3101958"/>
            <a:ext cx="6629741" cy="65408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B21312-279D-A9BA-A59D-DF462B81CF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69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4A03B50-339B-610B-2B2F-806519AA82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551" y="3158962"/>
            <a:ext cx="9661930" cy="3482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576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CFF5AA-F324-3A8D-F33D-61E729ADB9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7624927" cy="3402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465686-FEC8-C879-4FE5-52A5B4DB09C3}"/>
              </a:ext>
            </a:extLst>
          </p:cNvPr>
          <p:cNvSpPr/>
          <p:nvPr/>
        </p:nvSpPr>
        <p:spPr bwMode="auto">
          <a:xfrm>
            <a:off x="911424" y="2470253"/>
            <a:ext cx="7272808" cy="1840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3EB8FD2-1AE7-ED76-1D4E-9DFD743814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56" r="10615" b="2338"/>
          <a:stretch/>
        </p:blipFill>
        <p:spPr>
          <a:xfrm>
            <a:off x="5331001" y="4342342"/>
            <a:ext cx="6027851" cy="2181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331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8B769D-63E9-F56E-887E-B901F45B4B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269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CE6432-A636-7E79-33C0-42AECEA287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480000" cy="423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A7AAE2EC-AFC5-0204-E7D2-12A1EC8F29A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01550" y="3741652"/>
            <a:ext cx="5688632" cy="2937495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30BD1B7-678D-849B-315C-25ABBC9E643F}"/>
              </a:ext>
            </a:extLst>
          </p:cNvPr>
          <p:cNvSpPr/>
          <p:nvPr/>
        </p:nvSpPr>
        <p:spPr bwMode="auto">
          <a:xfrm>
            <a:off x="2679959" y="1052735"/>
            <a:ext cx="851004" cy="420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75362C4-06A0-D2D1-0364-4BF49064E9B7}"/>
              </a:ext>
            </a:extLst>
          </p:cNvPr>
          <p:cNvSpPr/>
          <p:nvPr/>
        </p:nvSpPr>
        <p:spPr bwMode="auto">
          <a:xfrm>
            <a:off x="5505243" y="1052735"/>
            <a:ext cx="703715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AC0EAD9-A809-10CE-953B-98592668EF3B}"/>
              </a:ext>
            </a:extLst>
          </p:cNvPr>
          <p:cNvSpPr/>
          <p:nvPr/>
        </p:nvSpPr>
        <p:spPr bwMode="auto">
          <a:xfrm>
            <a:off x="2463017" y="2262228"/>
            <a:ext cx="368223" cy="409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7259BCC-0752-FB7D-14E0-C1E5D6206C84}"/>
              </a:ext>
            </a:extLst>
          </p:cNvPr>
          <p:cNvSpPr/>
          <p:nvPr/>
        </p:nvSpPr>
        <p:spPr bwMode="auto">
          <a:xfrm>
            <a:off x="3992095" y="2276872"/>
            <a:ext cx="400953" cy="443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0D64554-42ED-16B8-8F57-AAE47FAEEF75}"/>
              </a:ext>
            </a:extLst>
          </p:cNvPr>
          <p:cNvSpPr/>
          <p:nvPr/>
        </p:nvSpPr>
        <p:spPr bwMode="auto">
          <a:xfrm>
            <a:off x="5183695" y="2282556"/>
            <a:ext cx="48278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7B09A9F-6D75-8690-0A7E-2F8EBF3E9212}"/>
              </a:ext>
            </a:extLst>
          </p:cNvPr>
          <p:cNvSpPr/>
          <p:nvPr/>
        </p:nvSpPr>
        <p:spPr bwMode="auto">
          <a:xfrm>
            <a:off x="4151784" y="2884784"/>
            <a:ext cx="360040" cy="409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EAF8484-781B-F5B8-CEC7-EDE4DA98B119}"/>
              </a:ext>
            </a:extLst>
          </p:cNvPr>
          <p:cNvSpPr/>
          <p:nvPr/>
        </p:nvSpPr>
        <p:spPr bwMode="auto">
          <a:xfrm>
            <a:off x="5686864" y="2885778"/>
            <a:ext cx="384588" cy="420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D18B845-742D-F7BC-E424-A5E3AD494EA1}"/>
              </a:ext>
            </a:extLst>
          </p:cNvPr>
          <p:cNvSpPr/>
          <p:nvPr/>
        </p:nvSpPr>
        <p:spPr bwMode="auto">
          <a:xfrm>
            <a:off x="1028587" y="3501008"/>
            <a:ext cx="482781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4E32C4F0-39CE-AFC0-E482-2B70F2DCBDAB}"/>
              </a:ext>
            </a:extLst>
          </p:cNvPr>
          <p:cNvSpPr/>
          <p:nvPr/>
        </p:nvSpPr>
        <p:spPr bwMode="auto">
          <a:xfrm>
            <a:off x="4871864" y="3512377"/>
            <a:ext cx="875552" cy="420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1657B692-993F-9092-603F-B2886E474145}"/>
              </a:ext>
            </a:extLst>
          </p:cNvPr>
          <p:cNvSpPr/>
          <p:nvPr/>
        </p:nvSpPr>
        <p:spPr bwMode="auto">
          <a:xfrm>
            <a:off x="2000306" y="4186463"/>
            <a:ext cx="72008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90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375B2A-64A8-41BA-DAFA-E1F7F19205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349107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78FCD8-01EA-755D-6560-FDFB4E45D7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5B4978-0EA0-90E1-C0C6-6C21253B6C20}"/>
              </a:ext>
            </a:extLst>
          </p:cNvPr>
          <p:cNvSpPr/>
          <p:nvPr/>
        </p:nvSpPr>
        <p:spPr bwMode="auto">
          <a:xfrm>
            <a:off x="1271464" y="1988840"/>
            <a:ext cx="9361040" cy="1727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1C78178-D32A-99FE-AC01-3090743138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3732461"/>
            <a:ext cx="5040561" cy="2848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87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9D0C78-CA9A-28C2-BF16-B2C07C0BF21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68288" cy="3346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F9CF95-28DA-DF1A-1321-BE3D9BCCD497}"/>
              </a:ext>
            </a:extLst>
          </p:cNvPr>
          <p:cNvSpPr/>
          <p:nvPr/>
        </p:nvSpPr>
        <p:spPr bwMode="auto">
          <a:xfrm>
            <a:off x="1055440" y="1778758"/>
            <a:ext cx="6912768" cy="1196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EDC179D-100C-66B3-4A82-4A8ED17E82C4}"/>
              </a:ext>
            </a:extLst>
          </p:cNvPr>
          <p:cNvSpPr/>
          <p:nvPr/>
        </p:nvSpPr>
        <p:spPr bwMode="auto">
          <a:xfrm>
            <a:off x="1030024" y="3141298"/>
            <a:ext cx="7226216" cy="12958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1BDBA09-0108-E743-9C4F-437C10B540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2024" y="3789040"/>
            <a:ext cx="5040561" cy="2848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394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180CC8-692F-5C28-332F-BEE6E84855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36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70329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032ECF-07AC-9C16-9062-BFB552A65B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968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C059C4-F01A-7FC9-9A3A-0F47078CDA0C}"/>
              </a:ext>
            </a:extLst>
          </p:cNvPr>
          <p:cNvSpPr/>
          <p:nvPr/>
        </p:nvSpPr>
        <p:spPr bwMode="auto">
          <a:xfrm>
            <a:off x="4439816" y="2420888"/>
            <a:ext cx="1944216" cy="792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1F6539-B5FF-6E42-FD3A-BD364F9FCC91}"/>
              </a:ext>
            </a:extLst>
          </p:cNvPr>
          <p:cNvSpPr/>
          <p:nvPr/>
        </p:nvSpPr>
        <p:spPr bwMode="auto">
          <a:xfrm>
            <a:off x="7065792" y="2625127"/>
            <a:ext cx="659014" cy="281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CEE89BA-5317-E802-F19C-19C859DF22DB}"/>
              </a:ext>
            </a:extLst>
          </p:cNvPr>
          <p:cNvSpPr/>
          <p:nvPr/>
        </p:nvSpPr>
        <p:spPr bwMode="auto">
          <a:xfrm>
            <a:off x="4447296" y="3458726"/>
            <a:ext cx="1932140" cy="792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F100F6C-600A-001F-9F68-4E0BCCE8067A}"/>
              </a:ext>
            </a:extLst>
          </p:cNvPr>
          <p:cNvSpPr/>
          <p:nvPr/>
        </p:nvSpPr>
        <p:spPr bwMode="auto">
          <a:xfrm>
            <a:off x="7073197" y="3670378"/>
            <a:ext cx="651609" cy="281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4811D82-3147-C48C-162B-52B5FAAA10CB}"/>
              </a:ext>
            </a:extLst>
          </p:cNvPr>
          <p:cNvSpPr/>
          <p:nvPr/>
        </p:nvSpPr>
        <p:spPr bwMode="auto">
          <a:xfrm>
            <a:off x="4439967" y="4493286"/>
            <a:ext cx="1920063" cy="807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3F83F1F-DE52-0AC1-41D0-B3C195341222}"/>
              </a:ext>
            </a:extLst>
          </p:cNvPr>
          <p:cNvSpPr/>
          <p:nvPr/>
        </p:nvSpPr>
        <p:spPr bwMode="auto">
          <a:xfrm>
            <a:off x="7073197" y="4708216"/>
            <a:ext cx="651609" cy="281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6407CF7-8507-9704-3599-66FAC1374D53}"/>
              </a:ext>
            </a:extLst>
          </p:cNvPr>
          <p:cNvSpPr/>
          <p:nvPr/>
        </p:nvSpPr>
        <p:spPr bwMode="auto">
          <a:xfrm>
            <a:off x="4447446" y="5541815"/>
            <a:ext cx="1907988" cy="792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8E91416-498C-C68C-D9E8-71B166D764DD}"/>
              </a:ext>
            </a:extLst>
          </p:cNvPr>
          <p:cNvSpPr/>
          <p:nvPr/>
        </p:nvSpPr>
        <p:spPr bwMode="auto">
          <a:xfrm>
            <a:off x="7065792" y="5746054"/>
            <a:ext cx="659014" cy="281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64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  <p:bldP spid="12" grpId="0" animBg="1"/>
      <p:bldP spid="13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F0D544-EE44-6530-45D6-DE9925F14B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6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94257610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</Words>
  <Application>Microsoft Office PowerPoint</Application>
  <PresentationFormat>宽屏</PresentationFormat>
  <Paragraphs>1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6" baseType="lpstr">
      <vt:lpstr>等线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39</cp:revision>
  <dcterms:created xsi:type="dcterms:W3CDTF">2015-09-16T06:52:26Z</dcterms:created>
  <dcterms:modified xsi:type="dcterms:W3CDTF">2023-12-14T16:12:14Z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