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69" r:id="rId4"/>
    <p:sldId id="368" r:id="rId5"/>
    <p:sldId id="366" r:id="rId6"/>
    <p:sldId id="365" r:id="rId7"/>
    <p:sldId id="364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26B0D6C-EF7C-5E2D-42F7-2E01FCD0EA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329" y="3098783"/>
            <a:ext cx="7601341" cy="66043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460BB-AD2B-DDE2-03FD-0C8E8C9892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7352"/>
            <a:ext cx="5408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54636D-BBEE-AD6A-6D7A-AAF6FD47519D}"/>
              </a:ext>
            </a:extLst>
          </p:cNvPr>
          <p:cNvSpPr/>
          <p:nvPr/>
        </p:nvSpPr>
        <p:spPr bwMode="auto">
          <a:xfrm>
            <a:off x="3681924" y="2354899"/>
            <a:ext cx="1664592" cy="24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47F2D7-2906-82AF-D441-5CB8B669D814}"/>
              </a:ext>
            </a:extLst>
          </p:cNvPr>
          <p:cNvSpPr/>
          <p:nvPr/>
        </p:nvSpPr>
        <p:spPr bwMode="auto">
          <a:xfrm>
            <a:off x="4812320" y="6282389"/>
            <a:ext cx="286176" cy="181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6A660A-F42C-859D-9C1F-307F0513CE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47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7F2320-9767-7AF1-1328-6A9CEDCB25F7}"/>
              </a:ext>
            </a:extLst>
          </p:cNvPr>
          <p:cNvSpPr/>
          <p:nvPr/>
        </p:nvSpPr>
        <p:spPr bwMode="auto">
          <a:xfrm>
            <a:off x="3448213" y="5836984"/>
            <a:ext cx="496038" cy="336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010FDF-0F3A-0246-5FE9-8349F992ADB5}"/>
              </a:ext>
            </a:extLst>
          </p:cNvPr>
          <p:cNvSpPr/>
          <p:nvPr/>
        </p:nvSpPr>
        <p:spPr bwMode="auto">
          <a:xfrm>
            <a:off x="4679453" y="5836984"/>
            <a:ext cx="504896" cy="336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7D226D-475D-E654-BC20-17D3C1BDEF64}"/>
              </a:ext>
            </a:extLst>
          </p:cNvPr>
          <p:cNvSpPr/>
          <p:nvPr/>
        </p:nvSpPr>
        <p:spPr bwMode="auto">
          <a:xfrm>
            <a:off x="5919550" y="5836984"/>
            <a:ext cx="513754" cy="336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CEF14D-BC76-CF42-4878-1B1E22F7CBFC}"/>
              </a:ext>
            </a:extLst>
          </p:cNvPr>
          <p:cNvSpPr/>
          <p:nvPr/>
        </p:nvSpPr>
        <p:spPr bwMode="auto">
          <a:xfrm>
            <a:off x="7159647" y="5836984"/>
            <a:ext cx="513754" cy="336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C3A089-75AB-1238-2FAE-0300CE690444}"/>
              </a:ext>
            </a:extLst>
          </p:cNvPr>
          <p:cNvSpPr/>
          <p:nvPr/>
        </p:nvSpPr>
        <p:spPr bwMode="auto">
          <a:xfrm>
            <a:off x="8506039" y="5836984"/>
            <a:ext cx="274592" cy="336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937B5C-7993-A87C-307B-CCA217EAE99E}"/>
              </a:ext>
            </a:extLst>
          </p:cNvPr>
          <p:cNvSpPr/>
          <p:nvPr/>
        </p:nvSpPr>
        <p:spPr bwMode="auto">
          <a:xfrm>
            <a:off x="9737278" y="5836984"/>
            <a:ext cx="274592" cy="336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21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EDA0A6-3B9C-B5F6-D304-45E7585398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80728"/>
            <a:ext cx="6120000" cy="3437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A98C0BD-433D-F2E9-0C66-27CF8C05261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972134"/>
            <a:ext cx="6120000" cy="3568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31036C-7C7C-D30B-72CB-03CA6E0494D5}"/>
              </a:ext>
            </a:extLst>
          </p:cNvPr>
          <p:cNvSpPr/>
          <p:nvPr/>
        </p:nvSpPr>
        <p:spPr bwMode="auto">
          <a:xfrm>
            <a:off x="7824192" y="1484784"/>
            <a:ext cx="1224136" cy="453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F2B1DF-0139-0D11-8035-310619784A2E}"/>
              </a:ext>
            </a:extLst>
          </p:cNvPr>
          <p:cNvSpPr/>
          <p:nvPr/>
        </p:nvSpPr>
        <p:spPr bwMode="auto">
          <a:xfrm>
            <a:off x="6240016" y="3645024"/>
            <a:ext cx="534921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36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C0509-DC2D-E3DD-63DA-913D243D4A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1AE156-CF4C-4454-49E5-EDDF6E2B4AB9}"/>
              </a:ext>
            </a:extLst>
          </p:cNvPr>
          <p:cNvSpPr/>
          <p:nvPr/>
        </p:nvSpPr>
        <p:spPr bwMode="auto">
          <a:xfrm>
            <a:off x="1710476" y="5193949"/>
            <a:ext cx="4190476" cy="39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483985-5B50-D374-04D2-17A679A78C27}"/>
              </a:ext>
            </a:extLst>
          </p:cNvPr>
          <p:cNvSpPr/>
          <p:nvPr/>
        </p:nvSpPr>
        <p:spPr bwMode="auto">
          <a:xfrm>
            <a:off x="1729523" y="5949280"/>
            <a:ext cx="9191013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96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546A9-F514-0EC6-E38D-B9F98BC62D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0052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A7FF89-0307-EC20-0B2E-4AE509791A6D}"/>
              </a:ext>
            </a:extLst>
          </p:cNvPr>
          <p:cNvSpPr/>
          <p:nvPr/>
        </p:nvSpPr>
        <p:spPr bwMode="auto">
          <a:xfrm>
            <a:off x="2991808" y="3499617"/>
            <a:ext cx="164163" cy="201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786B61-9F5B-6592-50A5-B077ED4CAB2E}"/>
              </a:ext>
            </a:extLst>
          </p:cNvPr>
          <p:cNvSpPr/>
          <p:nvPr/>
        </p:nvSpPr>
        <p:spPr bwMode="auto">
          <a:xfrm>
            <a:off x="4342184" y="3504916"/>
            <a:ext cx="142980" cy="196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37BAE5-879E-EE3B-D956-251F3908F8B2}"/>
              </a:ext>
            </a:extLst>
          </p:cNvPr>
          <p:cNvSpPr/>
          <p:nvPr/>
        </p:nvSpPr>
        <p:spPr bwMode="auto">
          <a:xfrm>
            <a:off x="5681969" y="3504916"/>
            <a:ext cx="142980" cy="196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880122-71A9-639D-0DF6-24BE490F8987}"/>
              </a:ext>
            </a:extLst>
          </p:cNvPr>
          <p:cNvSpPr/>
          <p:nvPr/>
        </p:nvSpPr>
        <p:spPr bwMode="auto">
          <a:xfrm>
            <a:off x="2991808" y="4050712"/>
            <a:ext cx="164163" cy="201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4AFDCB-84EA-BEBD-A347-DDB56117EAF7}"/>
              </a:ext>
            </a:extLst>
          </p:cNvPr>
          <p:cNvSpPr/>
          <p:nvPr/>
        </p:nvSpPr>
        <p:spPr bwMode="auto">
          <a:xfrm>
            <a:off x="4342184" y="4050712"/>
            <a:ext cx="142980" cy="201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747A85-48A9-CDA9-97C6-A835B2593161}"/>
              </a:ext>
            </a:extLst>
          </p:cNvPr>
          <p:cNvSpPr/>
          <p:nvPr/>
        </p:nvSpPr>
        <p:spPr bwMode="auto">
          <a:xfrm>
            <a:off x="5671378" y="4050712"/>
            <a:ext cx="164163" cy="201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399EDE-6B61-21EA-D2BA-4C1F053E9621}"/>
              </a:ext>
            </a:extLst>
          </p:cNvPr>
          <p:cNvSpPr/>
          <p:nvPr/>
        </p:nvSpPr>
        <p:spPr bwMode="auto">
          <a:xfrm>
            <a:off x="2991808" y="4596507"/>
            <a:ext cx="169458" cy="196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06B8ED-0335-645D-A367-19F83F808991}"/>
              </a:ext>
            </a:extLst>
          </p:cNvPr>
          <p:cNvSpPr/>
          <p:nvPr/>
        </p:nvSpPr>
        <p:spPr bwMode="auto">
          <a:xfrm>
            <a:off x="4342184" y="4596507"/>
            <a:ext cx="142980" cy="196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14CDB6-11CC-0986-9977-320E33F0AC95}"/>
              </a:ext>
            </a:extLst>
          </p:cNvPr>
          <p:cNvSpPr/>
          <p:nvPr/>
        </p:nvSpPr>
        <p:spPr bwMode="auto">
          <a:xfrm>
            <a:off x="5671378" y="4591208"/>
            <a:ext cx="164163" cy="206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4730591-B38A-6798-70AD-0336FB74D240}"/>
              </a:ext>
            </a:extLst>
          </p:cNvPr>
          <p:cNvSpPr/>
          <p:nvPr/>
        </p:nvSpPr>
        <p:spPr bwMode="auto">
          <a:xfrm>
            <a:off x="2991808" y="5142303"/>
            <a:ext cx="169458" cy="201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D720962-AE77-0A68-FD70-4EB420C02032}"/>
              </a:ext>
            </a:extLst>
          </p:cNvPr>
          <p:cNvSpPr/>
          <p:nvPr/>
        </p:nvSpPr>
        <p:spPr bwMode="auto">
          <a:xfrm>
            <a:off x="4331593" y="5142303"/>
            <a:ext cx="164163" cy="201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8F66605-D845-DE4F-2A5B-F4A69512BD36}"/>
              </a:ext>
            </a:extLst>
          </p:cNvPr>
          <p:cNvSpPr/>
          <p:nvPr/>
        </p:nvSpPr>
        <p:spPr bwMode="auto">
          <a:xfrm>
            <a:off x="5671378" y="5142303"/>
            <a:ext cx="164163" cy="201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FF2F70E-E432-8BA6-9995-77CE9907FA00}"/>
              </a:ext>
            </a:extLst>
          </p:cNvPr>
          <p:cNvSpPr/>
          <p:nvPr/>
        </p:nvSpPr>
        <p:spPr bwMode="auto">
          <a:xfrm>
            <a:off x="2991808" y="5688099"/>
            <a:ext cx="164163" cy="201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383656C-A89D-0AA6-326A-F3D753DCF08A}"/>
              </a:ext>
            </a:extLst>
          </p:cNvPr>
          <p:cNvSpPr/>
          <p:nvPr/>
        </p:nvSpPr>
        <p:spPr bwMode="auto">
          <a:xfrm>
            <a:off x="4326298" y="5688099"/>
            <a:ext cx="169458" cy="201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689220B-ADA1-A240-64F7-73DAD6C7A397}"/>
              </a:ext>
            </a:extLst>
          </p:cNvPr>
          <p:cNvSpPr/>
          <p:nvPr/>
        </p:nvSpPr>
        <p:spPr bwMode="auto">
          <a:xfrm>
            <a:off x="5671378" y="5688099"/>
            <a:ext cx="164163" cy="196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94623EE-7ED5-D43D-6B37-A80A7BE5CF18}"/>
              </a:ext>
            </a:extLst>
          </p:cNvPr>
          <p:cNvSpPr/>
          <p:nvPr/>
        </p:nvSpPr>
        <p:spPr bwMode="auto">
          <a:xfrm>
            <a:off x="1291923" y="6350472"/>
            <a:ext cx="2054689" cy="222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25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A322B-2830-862F-6A4A-221FF70CA5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895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246936-675F-C77B-BE41-3CD49E692E1A}"/>
              </a:ext>
            </a:extLst>
          </p:cNvPr>
          <p:cNvSpPr/>
          <p:nvPr/>
        </p:nvSpPr>
        <p:spPr bwMode="auto">
          <a:xfrm>
            <a:off x="2815203" y="5915089"/>
            <a:ext cx="1502515" cy="20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412A65-B51E-8CB6-C031-8D51A2807F12}"/>
              </a:ext>
            </a:extLst>
          </p:cNvPr>
          <p:cNvSpPr/>
          <p:nvPr/>
        </p:nvSpPr>
        <p:spPr bwMode="auto">
          <a:xfrm>
            <a:off x="1271095" y="6377145"/>
            <a:ext cx="4536873" cy="282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DFFA68A-AD0B-6D1A-4213-49BD2F205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433410"/>
            <a:ext cx="2520280" cy="1227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4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2023-12-14T13:13:57Z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