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51B016-842C-1E61-C175-8189EA11C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770" y="3076557"/>
            <a:ext cx="6026460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782C3-4C3B-82D3-F948-3D74828CE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2"/>
            <a:ext cx="10800000" cy="567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E257F3-1B68-3043-6585-376167247438}"/>
              </a:ext>
            </a:extLst>
          </p:cNvPr>
          <p:cNvSpPr/>
          <p:nvPr/>
        </p:nvSpPr>
        <p:spPr bwMode="auto">
          <a:xfrm>
            <a:off x="1127448" y="3501008"/>
            <a:ext cx="9577064" cy="32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A937B-F9B8-3D63-8C25-63FF201C3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472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E56C4-512D-4F23-197D-F526439AA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3B6A7-2BB5-A59A-FB9C-F4C056F9F3B0}"/>
              </a:ext>
            </a:extLst>
          </p:cNvPr>
          <p:cNvSpPr/>
          <p:nvPr/>
        </p:nvSpPr>
        <p:spPr bwMode="auto">
          <a:xfrm>
            <a:off x="681904" y="1239151"/>
            <a:ext cx="2914285" cy="34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BFC3C-010B-7FEC-21B5-F5867E931B3B}"/>
              </a:ext>
            </a:extLst>
          </p:cNvPr>
          <p:cNvSpPr/>
          <p:nvPr/>
        </p:nvSpPr>
        <p:spPr bwMode="auto">
          <a:xfrm>
            <a:off x="4081904" y="1239151"/>
            <a:ext cx="3085714" cy="34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B6564-8EA8-AC53-E1D0-C6C2A54B3338}"/>
              </a:ext>
            </a:extLst>
          </p:cNvPr>
          <p:cNvSpPr/>
          <p:nvPr/>
        </p:nvSpPr>
        <p:spPr bwMode="auto">
          <a:xfrm>
            <a:off x="1234285" y="2021521"/>
            <a:ext cx="6257142" cy="37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CC02F9-7C6B-7458-46DB-060CB819B120}"/>
              </a:ext>
            </a:extLst>
          </p:cNvPr>
          <p:cNvSpPr/>
          <p:nvPr/>
        </p:nvSpPr>
        <p:spPr bwMode="auto">
          <a:xfrm>
            <a:off x="681904" y="2861139"/>
            <a:ext cx="2171428" cy="324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133387-02C7-ED86-A26B-E5668B7DF2B3}"/>
              </a:ext>
            </a:extLst>
          </p:cNvPr>
          <p:cNvSpPr/>
          <p:nvPr/>
        </p:nvSpPr>
        <p:spPr bwMode="auto">
          <a:xfrm>
            <a:off x="681904" y="3643510"/>
            <a:ext cx="2638095" cy="381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C3D82-B3DE-20A8-8E35-5551B34192B6}"/>
              </a:ext>
            </a:extLst>
          </p:cNvPr>
          <p:cNvSpPr/>
          <p:nvPr/>
        </p:nvSpPr>
        <p:spPr bwMode="auto">
          <a:xfrm>
            <a:off x="623392" y="4365105"/>
            <a:ext cx="81369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2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9F793-BD19-A24B-1A21-771CF9F7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99B62-1B40-5DAC-E633-AAAFC80B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241B1-5E0D-E7C9-3C31-A56858D87134}"/>
              </a:ext>
            </a:extLst>
          </p:cNvPr>
          <p:cNvSpPr/>
          <p:nvPr/>
        </p:nvSpPr>
        <p:spPr bwMode="auto">
          <a:xfrm>
            <a:off x="1196190" y="2867736"/>
            <a:ext cx="6285714" cy="37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22973-761C-C606-2FE9-ED89B0641AFF}"/>
              </a:ext>
            </a:extLst>
          </p:cNvPr>
          <p:cNvSpPr/>
          <p:nvPr/>
        </p:nvSpPr>
        <p:spPr bwMode="auto">
          <a:xfrm>
            <a:off x="681904" y="3725105"/>
            <a:ext cx="1666666" cy="333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D4EA15-DA81-453C-FD62-46ED102944D4}"/>
              </a:ext>
            </a:extLst>
          </p:cNvPr>
          <p:cNvSpPr/>
          <p:nvPr/>
        </p:nvSpPr>
        <p:spPr bwMode="auto">
          <a:xfrm>
            <a:off x="681904" y="4544368"/>
            <a:ext cx="2142857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2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14E08-0691-695C-33F5-9597489D3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B3639-0848-847A-67C0-7D9BF2403959}"/>
              </a:ext>
            </a:extLst>
          </p:cNvPr>
          <p:cNvSpPr/>
          <p:nvPr/>
        </p:nvSpPr>
        <p:spPr bwMode="auto">
          <a:xfrm>
            <a:off x="1215238" y="3347230"/>
            <a:ext cx="6276190" cy="372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B0D44-4D6F-65D0-8AB0-A74A3EBCC0C4}"/>
              </a:ext>
            </a:extLst>
          </p:cNvPr>
          <p:cNvSpPr/>
          <p:nvPr/>
        </p:nvSpPr>
        <p:spPr bwMode="auto">
          <a:xfrm>
            <a:off x="681904" y="4205747"/>
            <a:ext cx="1685714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31BC4-D235-F3D1-85CB-E2D1F8E88953}"/>
              </a:ext>
            </a:extLst>
          </p:cNvPr>
          <p:cNvSpPr/>
          <p:nvPr/>
        </p:nvSpPr>
        <p:spPr bwMode="auto">
          <a:xfrm>
            <a:off x="681904" y="5035647"/>
            <a:ext cx="2161904" cy="38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9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43C96-60BC-E0D8-D245-10145AE61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9A2E2-68B0-E79C-FF20-03E6D6F8C95C}"/>
              </a:ext>
            </a:extLst>
          </p:cNvPr>
          <p:cNvSpPr/>
          <p:nvPr/>
        </p:nvSpPr>
        <p:spPr bwMode="auto">
          <a:xfrm>
            <a:off x="1205714" y="3516178"/>
            <a:ext cx="6285714" cy="36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BB5F02-1D54-6A7C-E111-81230B95E30B}"/>
              </a:ext>
            </a:extLst>
          </p:cNvPr>
          <p:cNvSpPr/>
          <p:nvPr/>
        </p:nvSpPr>
        <p:spPr bwMode="auto">
          <a:xfrm>
            <a:off x="681904" y="4373766"/>
            <a:ext cx="1676190" cy="33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7D801-1547-F202-770F-63BA0C75916E}"/>
              </a:ext>
            </a:extLst>
          </p:cNvPr>
          <p:cNvSpPr/>
          <p:nvPr/>
        </p:nvSpPr>
        <p:spPr bwMode="auto">
          <a:xfrm>
            <a:off x="681904" y="5193239"/>
            <a:ext cx="2152380" cy="38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0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5108C-3338-F3DA-65F9-9000A11A4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9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3F4E1-3672-4C73-B96D-445C517B2689}"/>
              </a:ext>
            </a:extLst>
          </p:cNvPr>
          <p:cNvSpPr/>
          <p:nvPr/>
        </p:nvSpPr>
        <p:spPr bwMode="auto">
          <a:xfrm>
            <a:off x="2845797" y="6160965"/>
            <a:ext cx="264690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62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17368-005A-73D2-A7D2-DDD363F84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4345A-C582-72D8-305E-BA0203BC1BF6}"/>
              </a:ext>
            </a:extLst>
          </p:cNvPr>
          <p:cNvSpPr/>
          <p:nvPr/>
        </p:nvSpPr>
        <p:spPr bwMode="auto">
          <a:xfrm>
            <a:off x="1424761" y="2096708"/>
            <a:ext cx="8904761" cy="37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334C8-6922-763E-4E78-1E43BE95E654}"/>
              </a:ext>
            </a:extLst>
          </p:cNvPr>
          <p:cNvSpPr/>
          <p:nvPr/>
        </p:nvSpPr>
        <p:spPr bwMode="auto">
          <a:xfrm>
            <a:off x="1377142" y="2925942"/>
            <a:ext cx="2828571" cy="381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1ED93D-30C3-CAB2-3899-3EA8030AD9F4}"/>
              </a:ext>
            </a:extLst>
          </p:cNvPr>
          <p:cNvSpPr/>
          <p:nvPr/>
        </p:nvSpPr>
        <p:spPr bwMode="auto">
          <a:xfrm>
            <a:off x="1405714" y="3774240"/>
            <a:ext cx="6706510" cy="53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7D155-33C7-C2DF-34BC-3CD2C30D7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03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BDA91-9F5D-6381-5542-A1EA2F9A8F87}"/>
              </a:ext>
            </a:extLst>
          </p:cNvPr>
          <p:cNvSpPr/>
          <p:nvPr/>
        </p:nvSpPr>
        <p:spPr bwMode="auto">
          <a:xfrm>
            <a:off x="2981747" y="4138543"/>
            <a:ext cx="286358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50096-C149-B498-9370-6B0C6FB3EE0A}"/>
              </a:ext>
            </a:extLst>
          </p:cNvPr>
          <p:cNvSpPr/>
          <p:nvPr/>
        </p:nvSpPr>
        <p:spPr bwMode="auto">
          <a:xfrm>
            <a:off x="3806848" y="4138543"/>
            <a:ext cx="27665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F5D88D-1A8E-1980-8927-DB4D5677FD65}"/>
              </a:ext>
            </a:extLst>
          </p:cNvPr>
          <p:cNvSpPr/>
          <p:nvPr/>
        </p:nvSpPr>
        <p:spPr bwMode="auto">
          <a:xfrm>
            <a:off x="4675631" y="4138543"/>
            <a:ext cx="155313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63433F-B4A3-6AC3-B47D-A18759E2D0B7}"/>
              </a:ext>
            </a:extLst>
          </p:cNvPr>
          <p:cNvSpPr/>
          <p:nvPr/>
        </p:nvSpPr>
        <p:spPr bwMode="auto">
          <a:xfrm>
            <a:off x="5432783" y="4138543"/>
            <a:ext cx="42711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35DA27-5EEF-E138-6112-01666DA6F99E}"/>
              </a:ext>
            </a:extLst>
          </p:cNvPr>
          <p:cNvSpPr/>
          <p:nvPr/>
        </p:nvSpPr>
        <p:spPr bwMode="auto">
          <a:xfrm>
            <a:off x="2981747" y="5090448"/>
            <a:ext cx="286358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AD80F-F895-DFD8-EDB6-CF10950C0B7E}"/>
              </a:ext>
            </a:extLst>
          </p:cNvPr>
          <p:cNvSpPr/>
          <p:nvPr/>
        </p:nvSpPr>
        <p:spPr bwMode="auto">
          <a:xfrm>
            <a:off x="3860237" y="5090448"/>
            <a:ext cx="150459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5A7236-890A-1627-E416-C4C5D8EFCBF0}"/>
              </a:ext>
            </a:extLst>
          </p:cNvPr>
          <p:cNvSpPr/>
          <p:nvPr/>
        </p:nvSpPr>
        <p:spPr bwMode="auto">
          <a:xfrm>
            <a:off x="4680485" y="5090448"/>
            <a:ext cx="150459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FC9B67-6E7F-83C0-76C5-C5E0F3195DD6}"/>
              </a:ext>
            </a:extLst>
          </p:cNvPr>
          <p:cNvSpPr/>
          <p:nvPr/>
        </p:nvSpPr>
        <p:spPr bwMode="auto">
          <a:xfrm>
            <a:off x="5432783" y="5090448"/>
            <a:ext cx="42711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87EB4F-D2AA-6FC1-DCF9-7C484D3E9047}"/>
              </a:ext>
            </a:extLst>
          </p:cNvPr>
          <p:cNvSpPr/>
          <p:nvPr/>
        </p:nvSpPr>
        <p:spPr bwMode="auto">
          <a:xfrm>
            <a:off x="2991454" y="6042354"/>
            <a:ext cx="27665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B4B44B-D0CC-9D42-2331-D0DD954A8C1C}"/>
              </a:ext>
            </a:extLst>
          </p:cNvPr>
          <p:cNvSpPr/>
          <p:nvPr/>
        </p:nvSpPr>
        <p:spPr bwMode="auto">
          <a:xfrm>
            <a:off x="3860237" y="6042354"/>
            <a:ext cx="150459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3732A6-BCEC-94C9-5F91-4C704BD192E6}"/>
              </a:ext>
            </a:extLst>
          </p:cNvPr>
          <p:cNvSpPr/>
          <p:nvPr/>
        </p:nvSpPr>
        <p:spPr bwMode="auto">
          <a:xfrm>
            <a:off x="4622242" y="6042354"/>
            <a:ext cx="27665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71DB7F-0360-1AEE-C90B-95BE2C5D99BB}"/>
              </a:ext>
            </a:extLst>
          </p:cNvPr>
          <p:cNvSpPr/>
          <p:nvPr/>
        </p:nvSpPr>
        <p:spPr bwMode="auto">
          <a:xfrm>
            <a:off x="5432783" y="6042354"/>
            <a:ext cx="427111" cy="18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1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96748-70A3-93B8-067F-F2070E507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FBE1B0-B7AD-7BED-D1F9-4D30550A0555}"/>
              </a:ext>
            </a:extLst>
          </p:cNvPr>
          <p:cNvSpPr/>
          <p:nvPr/>
        </p:nvSpPr>
        <p:spPr bwMode="auto">
          <a:xfrm>
            <a:off x="1199456" y="2708920"/>
            <a:ext cx="6912768" cy="83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93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2023-12-14T16:38:33Z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