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648E8BA-2C7D-6552-2B8C-6B50BE9E5E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4855" y="3067031"/>
            <a:ext cx="7582290" cy="7239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D19C4-82B3-CE17-1AB3-0B65C9497D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7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73845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910A67-4D9E-4430-4F1C-EB2C4583B3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2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5AC757-1C01-5BF5-9B36-B13657976ABD}"/>
              </a:ext>
            </a:extLst>
          </p:cNvPr>
          <p:cNvSpPr/>
          <p:nvPr/>
        </p:nvSpPr>
        <p:spPr bwMode="auto">
          <a:xfrm>
            <a:off x="681904" y="1257763"/>
            <a:ext cx="3973936" cy="515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C4B587-D58B-4367-6F10-483351F2FA55}"/>
              </a:ext>
            </a:extLst>
          </p:cNvPr>
          <p:cNvSpPr/>
          <p:nvPr/>
        </p:nvSpPr>
        <p:spPr bwMode="auto">
          <a:xfrm>
            <a:off x="681904" y="2132857"/>
            <a:ext cx="2952380" cy="944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8164E33-B6C7-BB8F-7EEC-681859D1C681}"/>
              </a:ext>
            </a:extLst>
          </p:cNvPr>
          <p:cNvSpPr/>
          <p:nvPr/>
        </p:nvSpPr>
        <p:spPr bwMode="auto">
          <a:xfrm>
            <a:off x="681904" y="3501009"/>
            <a:ext cx="3914285" cy="1033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6A11811-460F-4460-D80C-D93BAE87A006}"/>
              </a:ext>
            </a:extLst>
          </p:cNvPr>
          <p:cNvSpPr/>
          <p:nvPr/>
        </p:nvSpPr>
        <p:spPr bwMode="auto">
          <a:xfrm>
            <a:off x="2177142" y="5172719"/>
            <a:ext cx="1685714" cy="314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E78B802-1B53-150B-22AF-84C328473B21}"/>
              </a:ext>
            </a:extLst>
          </p:cNvPr>
          <p:cNvSpPr/>
          <p:nvPr/>
        </p:nvSpPr>
        <p:spPr bwMode="auto">
          <a:xfrm>
            <a:off x="805714" y="6077636"/>
            <a:ext cx="4282174" cy="519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3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6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853E4-E867-5CAB-FD67-8A5269BFAF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9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201CEB-502B-7968-61BA-E1A36AF807B4}"/>
              </a:ext>
            </a:extLst>
          </p:cNvPr>
          <p:cNvSpPr/>
          <p:nvPr/>
        </p:nvSpPr>
        <p:spPr bwMode="auto">
          <a:xfrm>
            <a:off x="2893760" y="5301209"/>
            <a:ext cx="7378704" cy="103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60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5643D-81A3-C9B9-036A-08A7880E07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8C7D6F-062C-03F5-3ADC-656E59A96E9D}"/>
              </a:ext>
            </a:extLst>
          </p:cNvPr>
          <p:cNvSpPr/>
          <p:nvPr/>
        </p:nvSpPr>
        <p:spPr bwMode="auto">
          <a:xfrm>
            <a:off x="1631504" y="3429000"/>
            <a:ext cx="583264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13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0574F2-4A03-26E5-6EBD-7F8CE23AE2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2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8441EA-9C85-9576-54E9-F30C9410CC12}"/>
              </a:ext>
            </a:extLst>
          </p:cNvPr>
          <p:cNvSpPr/>
          <p:nvPr/>
        </p:nvSpPr>
        <p:spPr bwMode="auto">
          <a:xfrm>
            <a:off x="2031801" y="3814694"/>
            <a:ext cx="3200103" cy="406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90ADE2-0FF6-77B3-9888-5B1329560C24}"/>
              </a:ext>
            </a:extLst>
          </p:cNvPr>
          <p:cNvSpPr/>
          <p:nvPr/>
        </p:nvSpPr>
        <p:spPr bwMode="auto">
          <a:xfrm>
            <a:off x="2031801" y="4437112"/>
            <a:ext cx="1296894" cy="690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1BBC97-F1EC-6D57-984C-F798980CC9C0}"/>
              </a:ext>
            </a:extLst>
          </p:cNvPr>
          <p:cNvSpPr/>
          <p:nvPr/>
        </p:nvSpPr>
        <p:spPr bwMode="auto">
          <a:xfrm>
            <a:off x="2382111" y="5530756"/>
            <a:ext cx="946583" cy="246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D56F80-3541-DF7A-794F-6466C85C7254}"/>
              </a:ext>
            </a:extLst>
          </p:cNvPr>
          <p:cNvSpPr/>
          <p:nvPr/>
        </p:nvSpPr>
        <p:spPr bwMode="auto">
          <a:xfrm>
            <a:off x="2039254" y="6142568"/>
            <a:ext cx="2976626" cy="406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32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6BD13-03EB-A648-0E71-87A69E3599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8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F924DD-5FCA-3E5A-9FF1-D3404A7B5612}"/>
              </a:ext>
            </a:extLst>
          </p:cNvPr>
          <p:cNvSpPr/>
          <p:nvPr/>
        </p:nvSpPr>
        <p:spPr bwMode="auto">
          <a:xfrm>
            <a:off x="1354754" y="3297464"/>
            <a:ext cx="3661125" cy="41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F47E8E-483B-D5D2-886F-F70A65F1C7A4}"/>
              </a:ext>
            </a:extLst>
          </p:cNvPr>
          <p:cNvSpPr/>
          <p:nvPr/>
        </p:nvSpPr>
        <p:spPr bwMode="auto">
          <a:xfrm>
            <a:off x="1199456" y="4005064"/>
            <a:ext cx="1710895" cy="875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5CB93A-0580-803E-6D4E-E4466DDE90F7}"/>
              </a:ext>
            </a:extLst>
          </p:cNvPr>
          <p:cNvSpPr/>
          <p:nvPr/>
        </p:nvSpPr>
        <p:spPr bwMode="auto">
          <a:xfrm>
            <a:off x="1774945" y="5363552"/>
            <a:ext cx="1117526" cy="29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543326-A129-836C-81F8-29953931B364}"/>
              </a:ext>
            </a:extLst>
          </p:cNvPr>
          <p:cNvSpPr/>
          <p:nvPr/>
        </p:nvSpPr>
        <p:spPr bwMode="auto">
          <a:xfrm>
            <a:off x="1363695" y="6042496"/>
            <a:ext cx="3580177" cy="554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34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3B923-351A-AD96-C2FF-365F62DA6D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6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55A04D-D1C9-5867-2DA7-A6DE708CB669}"/>
              </a:ext>
            </a:extLst>
          </p:cNvPr>
          <p:cNvSpPr/>
          <p:nvPr/>
        </p:nvSpPr>
        <p:spPr bwMode="auto">
          <a:xfrm>
            <a:off x="1539455" y="3871328"/>
            <a:ext cx="4844577" cy="421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7F594F-FBCE-5F68-D0FB-AAB092A2204E}"/>
              </a:ext>
            </a:extLst>
          </p:cNvPr>
          <p:cNvSpPr/>
          <p:nvPr/>
        </p:nvSpPr>
        <p:spPr bwMode="auto">
          <a:xfrm>
            <a:off x="1487489" y="4509120"/>
            <a:ext cx="1412572" cy="753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A728E4-1D30-6884-5642-ADFD9F58B7B3}"/>
              </a:ext>
            </a:extLst>
          </p:cNvPr>
          <p:cNvSpPr/>
          <p:nvPr/>
        </p:nvSpPr>
        <p:spPr bwMode="auto">
          <a:xfrm>
            <a:off x="1910529" y="5672778"/>
            <a:ext cx="981800" cy="25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62BE6C-1B12-0DE8-660A-8D5F1156BBCC}"/>
              </a:ext>
            </a:extLst>
          </p:cNvPr>
          <p:cNvSpPr/>
          <p:nvPr/>
        </p:nvSpPr>
        <p:spPr bwMode="auto">
          <a:xfrm>
            <a:off x="1547186" y="6306765"/>
            <a:ext cx="4764838" cy="36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8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A8EC08-C062-3351-EE94-01FBFEB668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1129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B5F280-ED21-2D5B-E783-175BBE5339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59FB01-4F8D-537A-9A02-38316647D896}"/>
              </a:ext>
            </a:extLst>
          </p:cNvPr>
          <p:cNvSpPr/>
          <p:nvPr/>
        </p:nvSpPr>
        <p:spPr bwMode="auto">
          <a:xfrm>
            <a:off x="681904" y="1220035"/>
            <a:ext cx="5846144" cy="639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90ACCB-C679-C09B-DFE3-6387814C8935}"/>
              </a:ext>
            </a:extLst>
          </p:cNvPr>
          <p:cNvSpPr/>
          <p:nvPr/>
        </p:nvSpPr>
        <p:spPr bwMode="auto">
          <a:xfrm>
            <a:off x="1559497" y="2107240"/>
            <a:ext cx="1998598" cy="95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C23734-CD32-D9E6-1027-6AA2042057A8}"/>
              </a:ext>
            </a:extLst>
          </p:cNvPr>
          <p:cNvSpPr/>
          <p:nvPr/>
        </p:nvSpPr>
        <p:spPr bwMode="auto">
          <a:xfrm>
            <a:off x="681904" y="3576376"/>
            <a:ext cx="3901928" cy="95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9177F0F-5C46-3FDF-1C85-818438D8EB6C}"/>
              </a:ext>
            </a:extLst>
          </p:cNvPr>
          <p:cNvSpPr/>
          <p:nvPr/>
        </p:nvSpPr>
        <p:spPr bwMode="auto">
          <a:xfrm>
            <a:off x="2110476" y="5159991"/>
            <a:ext cx="1447619" cy="314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C9E3C28-AE53-915D-C65A-571597006C88}"/>
              </a:ext>
            </a:extLst>
          </p:cNvPr>
          <p:cNvSpPr/>
          <p:nvPr/>
        </p:nvSpPr>
        <p:spPr bwMode="auto">
          <a:xfrm>
            <a:off x="681904" y="6047195"/>
            <a:ext cx="5630120" cy="553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63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6317A2-EE22-7688-06AF-D4D2CFCA4F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AE1A35-493A-5B55-039C-F66D9D473744}"/>
              </a:ext>
            </a:extLst>
          </p:cNvPr>
          <p:cNvSpPr/>
          <p:nvPr/>
        </p:nvSpPr>
        <p:spPr bwMode="auto">
          <a:xfrm>
            <a:off x="1377142" y="3068960"/>
            <a:ext cx="327869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319D8D-EB3C-0128-B985-F43471E2B7A1}"/>
              </a:ext>
            </a:extLst>
          </p:cNvPr>
          <p:cNvSpPr/>
          <p:nvPr/>
        </p:nvSpPr>
        <p:spPr bwMode="auto">
          <a:xfrm>
            <a:off x="1405714" y="4598186"/>
            <a:ext cx="598643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CD7AC66-B4FE-EAEC-8287-CF6BE811A4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1820636"/>
            <a:ext cx="5565492" cy="248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19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2023-12-14T15:14:00Z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