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7CE398-60A0-ABB2-7A84-63F29C5CD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544" y="3079732"/>
            <a:ext cx="6070912" cy="698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3E472-4EBD-723E-9996-1173AA716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0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4262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6C9CE-D657-E784-0436-4A79EAB50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0DE45-6E90-234C-FA38-55C59811A5D4}"/>
              </a:ext>
            </a:extLst>
          </p:cNvPr>
          <p:cNvSpPr/>
          <p:nvPr/>
        </p:nvSpPr>
        <p:spPr bwMode="auto">
          <a:xfrm>
            <a:off x="1158095" y="1172313"/>
            <a:ext cx="5361904" cy="34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F9014E-A40F-3C76-D010-4FDA8EC2833E}"/>
              </a:ext>
            </a:extLst>
          </p:cNvPr>
          <p:cNvSpPr/>
          <p:nvPr/>
        </p:nvSpPr>
        <p:spPr bwMode="auto">
          <a:xfrm>
            <a:off x="681904" y="2030802"/>
            <a:ext cx="2380952" cy="31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A4529-4F9D-E6BB-E3EC-1BF4ACBF1218}"/>
              </a:ext>
            </a:extLst>
          </p:cNvPr>
          <p:cNvSpPr/>
          <p:nvPr/>
        </p:nvSpPr>
        <p:spPr bwMode="auto">
          <a:xfrm>
            <a:off x="681904" y="2822519"/>
            <a:ext cx="1961904" cy="391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B654B-2EBC-1AD1-79C7-CFE7006EA54C}"/>
              </a:ext>
            </a:extLst>
          </p:cNvPr>
          <p:cNvSpPr/>
          <p:nvPr/>
        </p:nvSpPr>
        <p:spPr bwMode="auto">
          <a:xfrm>
            <a:off x="681904" y="3709624"/>
            <a:ext cx="1466666" cy="34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ACE5C0-1D05-0330-8BC3-04762AD569F0}"/>
              </a:ext>
            </a:extLst>
          </p:cNvPr>
          <p:cNvSpPr/>
          <p:nvPr/>
        </p:nvSpPr>
        <p:spPr bwMode="auto">
          <a:xfrm>
            <a:off x="681904" y="4510880"/>
            <a:ext cx="5414096" cy="50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4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BA35E-B63E-984A-4366-E841092B0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17EFA-16CF-B1AD-72EB-3FD965592550}"/>
              </a:ext>
            </a:extLst>
          </p:cNvPr>
          <p:cNvSpPr/>
          <p:nvPr/>
        </p:nvSpPr>
        <p:spPr bwMode="auto">
          <a:xfrm>
            <a:off x="8154842" y="4358233"/>
            <a:ext cx="424847" cy="30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BF914-6620-65E1-8844-1C3BDA8EE193}"/>
              </a:ext>
            </a:extLst>
          </p:cNvPr>
          <p:cNvSpPr/>
          <p:nvPr/>
        </p:nvSpPr>
        <p:spPr bwMode="auto">
          <a:xfrm>
            <a:off x="7441097" y="4894245"/>
            <a:ext cx="237914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91D2D-0913-F0CB-8E14-886767525C9F}"/>
              </a:ext>
            </a:extLst>
          </p:cNvPr>
          <p:cNvSpPr/>
          <p:nvPr/>
        </p:nvSpPr>
        <p:spPr bwMode="auto">
          <a:xfrm>
            <a:off x="6965267" y="5438765"/>
            <a:ext cx="237914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F7BA7-333E-E3AB-993A-615E18FE9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FAE08-CA1F-CEBF-AA86-D387CA628DBF}"/>
              </a:ext>
            </a:extLst>
          </p:cNvPr>
          <p:cNvSpPr/>
          <p:nvPr/>
        </p:nvSpPr>
        <p:spPr bwMode="auto">
          <a:xfrm>
            <a:off x="6164147" y="1348744"/>
            <a:ext cx="267607" cy="31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B032C8-A5A4-A39A-6C2D-4FCD6A602CBD}"/>
              </a:ext>
            </a:extLst>
          </p:cNvPr>
          <p:cNvSpPr/>
          <p:nvPr/>
        </p:nvSpPr>
        <p:spPr bwMode="auto">
          <a:xfrm>
            <a:off x="4357794" y="1951534"/>
            <a:ext cx="267607" cy="31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1014F1-CBC9-A0B4-AE83-90BA713CEE95}"/>
              </a:ext>
            </a:extLst>
          </p:cNvPr>
          <p:cNvSpPr/>
          <p:nvPr/>
        </p:nvSpPr>
        <p:spPr bwMode="auto">
          <a:xfrm>
            <a:off x="6599010" y="1884558"/>
            <a:ext cx="1797991" cy="42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7FF842-C9BC-61AF-D8E6-BBD643BCC7C9}"/>
              </a:ext>
            </a:extLst>
          </p:cNvPr>
          <p:cNvSpPr/>
          <p:nvPr/>
        </p:nvSpPr>
        <p:spPr bwMode="auto">
          <a:xfrm>
            <a:off x="3370990" y="3458511"/>
            <a:ext cx="3002225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D1DA0-AA1A-3151-C73B-EEBA75082D5F}"/>
              </a:ext>
            </a:extLst>
          </p:cNvPr>
          <p:cNvSpPr/>
          <p:nvPr/>
        </p:nvSpPr>
        <p:spPr bwMode="auto">
          <a:xfrm>
            <a:off x="2936127" y="4320837"/>
            <a:ext cx="2308117" cy="32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02C01E-CB84-9BF4-C8C6-709BF3FFC154}"/>
              </a:ext>
            </a:extLst>
          </p:cNvPr>
          <p:cNvSpPr/>
          <p:nvPr/>
        </p:nvSpPr>
        <p:spPr bwMode="auto">
          <a:xfrm>
            <a:off x="2936127" y="5158046"/>
            <a:ext cx="2308117" cy="38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EB7682-9A33-DAFC-7CF7-1F36A342D044}"/>
              </a:ext>
            </a:extLst>
          </p:cNvPr>
          <p:cNvSpPr/>
          <p:nvPr/>
        </p:nvSpPr>
        <p:spPr bwMode="auto">
          <a:xfrm>
            <a:off x="5679108" y="6062232"/>
            <a:ext cx="744284" cy="31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96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AF811-2EC3-35B0-70AE-0EE42F385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66AFA-2FDC-2175-55AB-0AA43ADFFFB4}"/>
              </a:ext>
            </a:extLst>
          </p:cNvPr>
          <p:cNvSpPr/>
          <p:nvPr/>
        </p:nvSpPr>
        <p:spPr bwMode="auto">
          <a:xfrm>
            <a:off x="1556955" y="4624881"/>
            <a:ext cx="4355420" cy="333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51496-346F-03E2-1721-42A0499D8129}"/>
              </a:ext>
            </a:extLst>
          </p:cNvPr>
          <p:cNvSpPr/>
          <p:nvPr/>
        </p:nvSpPr>
        <p:spPr bwMode="auto">
          <a:xfrm>
            <a:off x="1581332" y="5301208"/>
            <a:ext cx="5234747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8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9FBF7-EC18-4B0A-67CD-E06C02174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796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217B4-92BA-3028-BCD5-2DC7D2091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EEE1C-C4BC-2680-09A3-52686C7B5FC9}"/>
              </a:ext>
            </a:extLst>
          </p:cNvPr>
          <p:cNvSpPr/>
          <p:nvPr/>
        </p:nvSpPr>
        <p:spPr bwMode="auto">
          <a:xfrm>
            <a:off x="681904" y="1305783"/>
            <a:ext cx="4076190" cy="371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247D38-9F0E-D3AC-FBA6-640CEBA60DCE}"/>
              </a:ext>
            </a:extLst>
          </p:cNvPr>
          <p:cNvSpPr/>
          <p:nvPr/>
        </p:nvSpPr>
        <p:spPr bwMode="auto">
          <a:xfrm>
            <a:off x="5243809" y="1305783"/>
            <a:ext cx="2961904" cy="35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38C4D-372A-C1F7-D70B-2F2014EDFC7B}"/>
              </a:ext>
            </a:extLst>
          </p:cNvPr>
          <p:cNvSpPr/>
          <p:nvPr/>
        </p:nvSpPr>
        <p:spPr bwMode="auto">
          <a:xfrm>
            <a:off x="681904" y="2297596"/>
            <a:ext cx="3847619" cy="38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967EFA-1671-36FF-7D06-01E8942A21DE}"/>
              </a:ext>
            </a:extLst>
          </p:cNvPr>
          <p:cNvSpPr/>
          <p:nvPr/>
        </p:nvSpPr>
        <p:spPr bwMode="auto">
          <a:xfrm>
            <a:off x="4986666" y="2297596"/>
            <a:ext cx="2523809" cy="362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8D092-E444-B8A6-81AC-70DAA7E1CE13}"/>
              </a:ext>
            </a:extLst>
          </p:cNvPr>
          <p:cNvSpPr/>
          <p:nvPr/>
        </p:nvSpPr>
        <p:spPr bwMode="auto">
          <a:xfrm>
            <a:off x="681904" y="3308482"/>
            <a:ext cx="3580952" cy="362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5568E4-1E5C-8259-EE18-AB745BC70692}"/>
              </a:ext>
            </a:extLst>
          </p:cNvPr>
          <p:cNvSpPr/>
          <p:nvPr/>
        </p:nvSpPr>
        <p:spPr bwMode="auto">
          <a:xfrm>
            <a:off x="681904" y="4328905"/>
            <a:ext cx="2542857" cy="33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5E9EE0-76B7-AD99-2BF0-CB0AE7885EA1}"/>
              </a:ext>
            </a:extLst>
          </p:cNvPr>
          <p:cNvSpPr/>
          <p:nvPr/>
        </p:nvSpPr>
        <p:spPr bwMode="auto">
          <a:xfrm>
            <a:off x="681904" y="5292108"/>
            <a:ext cx="4685714" cy="39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F89C7-65D5-ABAA-3C80-058994913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434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9511B-65BD-85CC-8FE5-9247E3B26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46764-7D9B-A496-F1D9-0C67062CA528}"/>
              </a:ext>
            </a:extLst>
          </p:cNvPr>
          <p:cNvSpPr/>
          <p:nvPr/>
        </p:nvSpPr>
        <p:spPr bwMode="auto">
          <a:xfrm>
            <a:off x="1196190" y="1229410"/>
            <a:ext cx="4200000" cy="35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BA309C-5264-B128-90C5-C2DE2C22CD26}"/>
              </a:ext>
            </a:extLst>
          </p:cNvPr>
          <p:cNvSpPr/>
          <p:nvPr/>
        </p:nvSpPr>
        <p:spPr bwMode="auto">
          <a:xfrm>
            <a:off x="681904" y="2077910"/>
            <a:ext cx="3114285" cy="343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95A59-5AC6-CF81-212C-D8E4508242D6}"/>
              </a:ext>
            </a:extLst>
          </p:cNvPr>
          <p:cNvSpPr/>
          <p:nvPr/>
        </p:nvSpPr>
        <p:spPr bwMode="auto">
          <a:xfrm>
            <a:off x="681904" y="2888276"/>
            <a:ext cx="2657142" cy="381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E337F-7B67-4DC7-DDAE-5E2EA7DF7DB2}"/>
              </a:ext>
            </a:extLst>
          </p:cNvPr>
          <p:cNvSpPr/>
          <p:nvPr/>
        </p:nvSpPr>
        <p:spPr bwMode="auto">
          <a:xfrm>
            <a:off x="681904" y="3727243"/>
            <a:ext cx="4295238" cy="381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BC4C21-4451-2EA8-0818-73F6F1604F56}"/>
              </a:ext>
            </a:extLst>
          </p:cNvPr>
          <p:cNvSpPr/>
          <p:nvPr/>
        </p:nvSpPr>
        <p:spPr bwMode="auto">
          <a:xfrm>
            <a:off x="681904" y="4509121"/>
            <a:ext cx="6494216" cy="64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03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B2096-42E7-BC1D-5FEE-117D3E4E35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7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914CCB-FC2A-31AA-D6A9-EDC7C95357A7}"/>
              </a:ext>
            </a:extLst>
          </p:cNvPr>
          <p:cNvSpPr/>
          <p:nvPr/>
        </p:nvSpPr>
        <p:spPr bwMode="auto">
          <a:xfrm>
            <a:off x="1374607" y="4182491"/>
            <a:ext cx="3497257" cy="83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3D76864-340E-A88F-26A5-9A7A568EAF0C}"/>
              </a:ext>
            </a:extLst>
          </p:cNvPr>
          <p:cNvSpPr/>
          <p:nvPr/>
        </p:nvSpPr>
        <p:spPr bwMode="auto">
          <a:xfrm>
            <a:off x="1374606" y="5265245"/>
            <a:ext cx="2849185" cy="25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6BD693D-9E8D-7ACC-87D1-320274032609}"/>
              </a:ext>
            </a:extLst>
          </p:cNvPr>
          <p:cNvSpPr/>
          <p:nvPr/>
        </p:nvSpPr>
        <p:spPr bwMode="auto">
          <a:xfrm>
            <a:off x="1374606" y="5769117"/>
            <a:ext cx="2921194" cy="324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0048899-B697-DE30-DCB5-DD4B5FEDE565}"/>
              </a:ext>
            </a:extLst>
          </p:cNvPr>
          <p:cNvSpPr/>
          <p:nvPr/>
        </p:nvSpPr>
        <p:spPr bwMode="auto">
          <a:xfrm>
            <a:off x="1387194" y="6345365"/>
            <a:ext cx="5788925" cy="38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4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5" grpId="0" animBg="1"/>
      <p:bldP spid="3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2023-12-14T14:16:33Z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