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2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363D9C6-2F5B-8437-5DBD-3CC8A43F27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039" y="3089257"/>
            <a:ext cx="8191921" cy="6794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D23297-E01C-5A6C-0814-74F58A9CCF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135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6215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5E5F84-C61B-832B-657B-77CEA0B872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120000" cy="3398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205342-C462-6853-D777-7768E013624C}"/>
              </a:ext>
            </a:extLst>
          </p:cNvPr>
          <p:cNvSpPr/>
          <p:nvPr/>
        </p:nvSpPr>
        <p:spPr bwMode="auto">
          <a:xfrm>
            <a:off x="2351584" y="2060848"/>
            <a:ext cx="393259" cy="32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1CF499-36B2-51F1-D9E2-C47F58C9B04C}"/>
              </a:ext>
            </a:extLst>
          </p:cNvPr>
          <p:cNvSpPr/>
          <p:nvPr/>
        </p:nvSpPr>
        <p:spPr bwMode="auto">
          <a:xfrm>
            <a:off x="983432" y="3501008"/>
            <a:ext cx="5328592" cy="975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AC43C5D-4BED-65A1-C124-85F90BA9F2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5456" y="972459"/>
            <a:ext cx="5120291" cy="2933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55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F976FF-629A-DD6F-4860-15AD20D409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908720"/>
            <a:ext cx="6120000" cy="4320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70682A3-9E7C-DD6D-5FFD-D32B38994DA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242" y="1124744"/>
            <a:ext cx="6120000" cy="467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2B58072-BAA8-FAC7-1596-E7A640CAD7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80" y="1871493"/>
            <a:ext cx="4701895" cy="3966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B54AE-6DFC-1D66-D516-EBA5C3C28E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66"/>
          <a:stretch/>
        </p:blipFill>
        <p:spPr>
          <a:xfrm>
            <a:off x="720000" y="620688"/>
            <a:ext cx="10800000" cy="1808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BF2184-C33B-7F0A-09B3-0CB0E1A3E30B}"/>
              </a:ext>
            </a:extLst>
          </p:cNvPr>
          <p:cNvSpPr/>
          <p:nvPr/>
        </p:nvSpPr>
        <p:spPr bwMode="auto">
          <a:xfrm>
            <a:off x="2910476" y="1059457"/>
            <a:ext cx="485714" cy="9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22D185-C47D-99AB-B101-01E500EA83DB}"/>
              </a:ext>
            </a:extLst>
          </p:cNvPr>
          <p:cNvSpPr/>
          <p:nvPr/>
        </p:nvSpPr>
        <p:spPr bwMode="auto">
          <a:xfrm>
            <a:off x="2243809" y="1889303"/>
            <a:ext cx="476190" cy="24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B580EB5-6CA7-05C4-18AC-26EAFBD783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84" y="2194183"/>
            <a:ext cx="5759960" cy="4403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9742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B54AE-6DFC-1D66-D516-EBA5C3C28E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99"/>
          <a:stretch/>
        </p:blipFill>
        <p:spPr>
          <a:xfrm>
            <a:off x="432713" y="836712"/>
            <a:ext cx="8839910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671703-0A04-0913-A19E-E3DD430B8DD4}"/>
              </a:ext>
            </a:extLst>
          </p:cNvPr>
          <p:cNvSpPr/>
          <p:nvPr/>
        </p:nvSpPr>
        <p:spPr bwMode="auto">
          <a:xfrm>
            <a:off x="890764" y="2348880"/>
            <a:ext cx="6429372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A01F16A-8A69-C344-D344-EDDDA9B89BA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766" y="1628800"/>
            <a:ext cx="5214412" cy="3986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880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5904CF-3E5A-3AD5-9848-EB861A932D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8720"/>
            <a:ext cx="7416824" cy="337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3CC2DD-BB22-0F8A-B385-74B48A552766}"/>
              </a:ext>
            </a:extLst>
          </p:cNvPr>
          <p:cNvSpPr/>
          <p:nvPr/>
        </p:nvSpPr>
        <p:spPr bwMode="auto">
          <a:xfrm>
            <a:off x="695400" y="2132856"/>
            <a:ext cx="6336704" cy="2154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71B504F-C754-3505-99DD-BE146A38617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104" y="1340768"/>
            <a:ext cx="5327912" cy="4072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4687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5E00BE-1C70-DAA9-7162-42588D4CF0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1" y="908721"/>
            <a:ext cx="7488832" cy="284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57EE72-F3BD-6068-C57B-DDBEDC1DB610}"/>
              </a:ext>
            </a:extLst>
          </p:cNvPr>
          <p:cNvSpPr/>
          <p:nvPr/>
        </p:nvSpPr>
        <p:spPr bwMode="auto">
          <a:xfrm>
            <a:off x="767408" y="2060848"/>
            <a:ext cx="6461012" cy="18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B3CC60C-3AD0-28C3-0115-F292A8A8F8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136" y="980728"/>
            <a:ext cx="5039880" cy="3852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70060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D7DD3-4F84-01F1-7A7E-B9F4D304A5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78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7698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6A0B60-1232-A567-41A0-14F9C2C730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2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834452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699ACE-76F9-EEFF-339F-8F319CA370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772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B54FFC-6C04-8FC9-67C7-B6237DFC00D3}"/>
              </a:ext>
            </a:extLst>
          </p:cNvPr>
          <p:cNvSpPr/>
          <p:nvPr/>
        </p:nvSpPr>
        <p:spPr bwMode="auto">
          <a:xfrm>
            <a:off x="2243809" y="1031469"/>
            <a:ext cx="419047" cy="419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D45705-F7F8-76D6-3549-04E32362B6EE}"/>
              </a:ext>
            </a:extLst>
          </p:cNvPr>
          <p:cNvSpPr/>
          <p:nvPr/>
        </p:nvSpPr>
        <p:spPr bwMode="auto">
          <a:xfrm>
            <a:off x="4310476" y="1955619"/>
            <a:ext cx="1095238" cy="362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EF1A49-7588-20E0-61BC-8A82B7834196}"/>
              </a:ext>
            </a:extLst>
          </p:cNvPr>
          <p:cNvSpPr/>
          <p:nvPr/>
        </p:nvSpPr>
        <p:spPr bwMode="auto">
          <a:xfrm>
            <a:off x="2711624" y="2789656"/>
            <a:ext cx="64807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AC2568B-0485-0C7E-170A-BD0E2171C40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1050"/>
          <a:stretch/>
        </p:blipFill>
        <p:spPr>
          <a:xfrm>
            <a:off x="1487488" y="4314682"/>
            <a:ext cx="4320480" cy="215816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634A904-8150-07EE-07A4-2CF4F0CAD2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1050"/>
          <a:stretch/>
        </p:blipFill>
        <p:spPr>
          <a:xfrm>
            <a:off x="6168008" y="4314682"/>
            <a:ext cx="4320480" cy="2158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2023-12-14T17:03:52Z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