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72" r:id="rId3"/>
    <p:sldId id="371" r:id="rId4"/>
    <p:sldId id="370" r:id="rId5"/>
    <p:sldId id="369" r:id="rId6"/>
    <p:sldId id="368" r:id="rId7"/>
    <p:sldId id="367" r:id="rId8"/>
    <p:sldId id="366" r:id="rId9"/>
    <p:sldId id="365" r:id="rId10"/>
    <p:sldId id="364" r:id="rId11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93" d="100"/>
          <a:sy n="93" d="100"/>
        </p:scale>
        <p:origin x="88" y="24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5D4480EF-1F20-90F7-B2C2-A3CF3166196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54890" b="53966"/>
          <a:stretch/>
        </p:blipFill>
        <p:spPr>
          <a:xfrm>
            <a:off x="3660068" y="1938031"/>
            <a:ext cx="4871864" cy="955273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F255FEA9-D52C-264B-03E7-E1C0C5304D6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3109" t="70325"/>
          <a:stretch/>
        </p:blipFill>
        <p:spPr>
          <a:xfrm>
            <a:off x="3023920" y="4005064"/>
            <a:ext cx="6144160" cy="615803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AD21AAE-8B3B-65D2-E91F-5204D1B8A07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71766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D245CC9-B611-01D3-BF65-304B30E5618F}"/>
              </a:ext>
            </a:extLst>
          </p:cNvPr>
          <p:cNvSpPr/>
          <p:nvPr/>
        </p:nvSpPr>
        <p:spPr bwMode="auto">
          <a:xfrm>
            <a:off x="1519503" y="5409276"/>
            <a:ext cx="1337630" cy="2537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C6AA113-E60E-ACC7-C2B6-F1CE5A84D3E5}"/>
              </a:ext>
            </a:extLst>
          </p:cNvPr>
          <p:cNvSpPr/>
          <p:nvPr/>
        </p:nvSpPr>
        <p:spPr bwMode="auto">
          <a:xfrm>
            <a:off x="3143672" y="5085184"/>
            <a:ext cx="2703911" cy="8008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DA7B32EC-C126-E7A3-3F9F-830967AFC847}"/>
              </a:ext>
            </a:extLst>
          </p:cNvPr>
          <p:cNvSpPr/>
          <p:nvPr/>
        </p:nvSpPr>
        <p:spPr bwMode="auto">
          <a:xfrm>
            <a:off x="1534878" y="6270584"/>
            <a:ext cx="2621448" cy="3383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92591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102D1AD-64A4-A085-A2E7-EC6861A78AA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581146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68180427-0D46-1EFC-EDBB-6641C84F9802}"/>
              </a:ext>
            </a:extLst>
          </p:cNvPr>
          <p:cNvSpPr/>
          <p:nvPr/>
        </p:nvSpPr>
        <p:spPr bwMode="auto">
          <a:xfrm>
            <a:off x="2855641" y="4437112"/>
            <a:ext cx="434434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7065DD90-D876-4CB2-D919-F46F68FBF152}"/>
              </a:ext>
            </a:extLst>
          </p:cNvPr>
          <p:cNvSpPr/>
          <p:nvPr/>
        </p:nvSpPr>
        <p:spPr bwMode="auto">
          <a:xfrm>
            <a:off x="4081695" y="4403136"/>
            <a:ext cx="520316" cy="6745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4EF30816-6EC8-B615-0667-E38A4D1EF4CE}"/>
              </a:ext>
            </a:extLst>
          </p:cNvPr>
          <p:cNvSpPr/>
          <p:nvPr/>
        </p:nvSpPr>
        <p:spPr bwMode="auto">
          <a:xfrm>
            <a:off x="5393631" y="4403136"/>
            <a:ext cx="520316" cy="6745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D0D90FD2-A79E-7B25-0653-0CB0F99D453B}"/>
              </a:ext>
            </a:extLst>
          </p:cNvPr>
          <p:cNvSpPr/>
          <p:nvPr/>
        </p:nvSpPr>
        <p:spPr bwMode="auto">
          <a:xfrm>
            <a:off x="1919536" y="5229200"/>
            <a:ext cx="504055" cy="6567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5729CB65-93F5-23B8-8044-326D7651896D}"/>
              </a:ext>
            </a:extLst>
          </p:cNvPr>
          <p:cNvSpPr/>
          <p:nvPr/>
        </p:nvSpPr>
        <p:spPr bwMode="auto">
          <a:xfrm>
            <a:off x="4440568" y="6101118"/>
            <a:ext cx="163992" cy="1897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C45393D7-E418-8DEE-22FD-35682A749B8F}"/>
              </a:ext>
            </a:extLst>
          </p:cNvPr>
          <p:cNvSpPr/>
          <p:nvPr/>
        </p:nvSpPr>
        <p:spPr bwMode="auto">
          <a:xfrm>
            <a:off x="5752504" y="6101118"/>
            <a:ext cx="158867" cy="1897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30649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  <p:bldP spid="17" grpId="0" animBg="1"/>
      <p:bldP spid="18" grpId="0" animBg="1"/>
      <p:bldP spid="1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E49E198-0B09-6C42-9AEF-39C06711F2C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637647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E8F69F6-FBAA-DBFE-B48F-059E9F4117F4}"/>
              </a:ext>
            </a:extLst>
          </p:cNvPr>
          <p:cNvSpPr/>
          <p:nvPr/>
        </p:nvSpPr>
        <p:spPr bwMode="auto">
          <a:xfrm>
            <a:off x="3790152" y="2293875"/>
            <a:ext cx="174312" cy="2193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38A8AFEE-92CB-73A6-42C7-B3807A57EC08}"/>
              </a:ext>
            </a:extLst>
          </p:cNvPr>
          <p:cNvSpPr/>
          <p:nvPr/>
        </p:nvSpPr>
        <p:spPr bwMode="auto">
          <a:xfrm>
            <a:off x="2436152" y="4212239"/>
            <a:ext cx="458233" cy="6310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0B6AC4B4-FB6B-7FC6-C059-80B51B9D197C}"/>
              </a:ext>
            </a:extLst>
          </p:cNvPr>
          <p:cNvSpPr/>
          <p:nvPr/>
        </p:nvSpPr>
        <p:spPr bwMode="auto">
          <a:xfrm>
            <a:off x="3853146" y="4212239"/>
            <a:ext cx="458233" cy="6310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060DEE58-F838-BEA2-2082-88E06A20F9F2}"/>
              </a:ext>
            </a:extLst>
          </p:cNvPr>
          <p:cNvSpPr/>
          <p:nvPr/>
        </p:nvSpPr>
        <p:spPr bwMode="auto">
          <a:xfrm>
            <a:off x="5292631" y="4212239"/>
            <a:ext cx="458233" cy="6310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A298D15B-97B4-3481-A7CD-3550CD5A3B44}"/>
              </a:ext>
            </a:extLst>
          </p:cNvPr>
          <p:cNvSpPr/>
          <p:nvPr/>
        </p:nvSpPr>
        <p:spPr bwMode="auto">
          <a:xfrm>
            <a:off x="1482585" y="5085184"/>
            <a:ext cx="494892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7E6BB5AF-6BA4-7C46-C47A-5D8C9484A800}"/>
              </a:ext>
            </a:extLst>
          </p:cNvPr>
          <p:cNvSpPr/>
          <p:nvPr/>
        </p:nvSpPr>
        <p:spPr bwMode="auto">
          <a:xfrm>
            <a:off x="3071664" y="5085184"/>
            <a:ext cx="504056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D92899CD-2CA4-89CB-7C61-31522801D460}"/>
              </a:ext>
            </a:extLst>
          </p:cNvPr>
          <p:cNvSpPr/>
          <p:nvPr/>
        </p:nvSpPr>
        <p:spPr bwMode="auto">
          <a:xfrm>
            <a:off x="4279352" y="6012000"/>
            <a:ext cx="179935" cy="2081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DEE91D74-25C8-81F5-26EC-DBB9A59CA6B4}"/>
              </a:ext>
            </a:extLst>
          </p:cNvPr>
          <p:cNvSpPr/>
          <p:nvPr/>
        </p:nvSpPr>
        <p:spPr bwMode="auto">
          <a:xfrm>
            <a:off x="5718838" y="6006375"/>
            <a:ext cx="174312" cy="2137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83913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1" grpId="0" animBg="1"/>
      <p:bldP spid="12" grpId="0" animBg="1"/>
      <p:bldP spid="13" grpId="0" animBg="1"/>
      <p:bldP spid="18" grpId="0" animBg="1"/>
      <p:bldP spid="19" grpId="0" animBg="1"/>
      <p:bldP spid="20" grpId="0" animBg="1"/>
      <p:bldP spid="2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15DEFDD-57A6-133E-2D7F-AD583856B98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107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22B4AE7-4A16-C301-9431-1B9BA77B5D21}"/>
              </a:ext>
            </a:extLst>
          </p:cNvPr>
          <p:cNvSpPr/>
          <p:nvPr/>
        </p:nvSpPr>
        <p:spPr bwMode="auto">
          <a:xfrm>
            <a:off x="5739047" y="1936185"/>
            <a:ext cx="1933333" cy="4677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52B5F51-7231-7102-606F-922B0195FC31}"/>
              </a:ext>
            </a:extLst>
          </p:cNvPr>
          <p:cNvSpPr/>
          <p:nvPr/>
        </p:nvSpPr>
        <p:spPr bwMode="auto">
          <a:xfrm>
            <a:off x="1062857" y="2451690"/>
            <a:ext cx="4628571" cy="5059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68438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08302A8-B429-C739-BB80-E11B5E388DC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960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BD094E3-0D07-F7B5-015D-5C53DD192E66}"/>
              </a:ext>
            </a:extLst>
          </p:cNvPr>
          <p:cNvSpPr/>
          <p:nvPr/>
        </p:nvSpPr>
        <p:spPr bwMode="auto">
          <a:xfrm>
            <a:off x="4415238" y="2249501"/>
            <a:ext cx="295238" cy="3527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98F8D8D-AACC-6D53-8F22-F19844801C16}"/>
              </a:ext>
            </a:extLst>
          </p:cNvPr>
          <p:cNvSpPr/>
          <p:nvPr/>
        </p:nvSpPr>
        <p:spPr bwMode="auto">
          <a:xfrm>
            <a:off x="6815238" y="2249501"/>
            <a:ext cx="295238" cy="3527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EF9E264-6413-3B2D-937A-2D62FBBA0209}"/>
              </a:ext>
            </a:extLst>
          </p:cNvPr>
          <p:cNvSpPr/>
          <p:nvPr/>
        </p:nvSpPr>
        <p:spPr bwMode="auto">
          <a:xfrm>
            <a:off x="9243809" y="2239968"/>
            <a:ext cx="561903" cy="3622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AF72ACA-A535-CFD6-8CEE-355BF5CBDDE1}"/>
              </a:ext>
            </a:extLst>
          </p:cNvPr>
          <p:cNvSpPr/>
          <p:nvPr/>
        </p:nvSpPr>
        <p:spPr bwMode="auto">
          <a:xfrm>
            <a:off x="5510476" y="2840584"/>
            <a:ext cx="533333" cy="3527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FE62FCD-2430-E5E3-C4E6-7FFD4AD684E4}"/>
              </a:ext>
            </a:extLst>
          </p:cNvPr>
          <p:cNvSpPr/>
          <p:nvPr/>
        </p:nvSpPr>
        <p:spPr bwMode="auto">
          <a:xfrm>
            <a:off x="9272380" y="2840584"/>
            <a:ext cx="542857" cy="3527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59B3784-650A-04E6-0446-8C5A09052DB2}"/>
              </a:ext>
            </a:extLst>
          </p:cNvPr>
          <p:cNvSpPr/>
          <p:nvPr/>
        </p:nvSpPr>
        <p:spPr bwMode="auto">
          <a:xfrm>
            <a:off x="4310476" y="3736742"/>
            <a:ext cx="295238" cy="3622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3413F45-A6A7-2B76-5795-101986D937FA}"/>
              </a:ext>
            </a:extLst>
          </p:cNvPr>
          <p:cNvSpPr/>
          <p:nvPr/>
        </p:nvSpPr>
        <p:spPr bwMode="auto">
          <a:xfrm>
            <a:off x="6739047" y="3746276"/>
            <a:ext cx="247619" cy="3527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13E66670-BC2B-6F19-8326-075E55694C71}"/>
              </a:ext>
            </a:extLst>
          </p:cNvPr>
          <p:cNvSpPr/>
          <p:nvPr/>
        </p:nvSpPr>
        <p:spPr bwMode="auto">
          <a:xfrm>
            <a:off x="9139047" y="3736742"/>
            <a:ext cx="295238" cy="3622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C5C2BE05-B742-1946-3BC8-9DE2498239D8}"/>
              </a:ext>
            </a:extLst>
          </p:cNvPr>
          <p:cNvSpPr/>
          <p:nvPr/>
        </p:nvSpPr>
        <p:spPr bwMode="auto">
          <a:xfrm>
            <a:off x="5510476" y="4337359"/>
            <a:ext cx="304761" cy="3622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36C6424E-4926-DCFE-106F-54A66C7B18A3}"/>
              </a:ext>
            </a:extLst>
          </p:cNvPr>
          <p:cNvSpPr/>
          <p:nvPr/>
        </p:nvSpPr>
        <p:spPr bwMode="auto">
          <a:xfrm>
            <a:off x="9139047" y="4337359"/>
            <a:ext cx="295238" cy="3622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BA61237D-3753-511B-D4CD-877A04635E9E}"/>
              </a:ext>
            </a:extLst>
          </p:cNvPr>
          <p:cNvSpPr/>
          <p:nvPr/>
        </p:nvSpPr>
        <p:spPr bwMode="auto">
          <a:xfrm>
            <a:off x="3503713" y="5157192"/>
            <a:ext cx="538492" cy="11521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5EBCF005-FB0A-703C-FB5F-AAF49FA31AFC}"/>
              </a:ext>
            </a:extLst>
          </p:cNvPr>
          <p:cNvSpPr/>
          <p:nvPr/>
        </p:nvSpPr>
        <p:spPr bwMode="auto">
          <a:xfrm>
            <a:off x="9032200" y="5157192"/>
            <a:ext cx="829392" cy="11521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033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8" grpId="0" animBg="1"/>
      <p:bldP spid="1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81BAAA5-B31D-71C3-ECC2-4343502FA7A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523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FBF0A2C-D95F-CE14-6490-1767170DC53E}"/>
              </a:ext>
            </a:extLst>
          </p:cNvPr>
          <p:cNvSpPr/>
          <p:nvPr/>
        </p:nvSpPr>
        <p:spPr bwMode="auto">
          <a:xfrm>
            <a:off x="2573538" y="1041140"/>
            <a:ext cx="1282646" cy="11093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EC3BA40-E69A-DDAF-69F8-F5472C16F50B}"/>
              </a:ext>
            </a:extLst>
          </p:cNvPr>
          <p:cNvSpPr/>
          <p:nvPr/>
        </p:nvSpPr>
        <p:spPr bwMode="auto">
          <a:xfrm>
            <a:off x="7993608" y="1059086"/>
            <a:ext cx="720080" cy="10801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6D32DBD-07A3-EE93-93D9-E8D0C3BE14DF}"/>
              </a:ext>
            </a:extLst>
          </p:cNvPr>
          <p:cNvSpPr/>
          <p:nvPr/>
        </p:nvSpPr>
        <p:spPr bwMode="auto">
          <a:xfrm>
            <a:off x="6700952" y="3062997"/>
            <a:ext cx="1009523" cy="4392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F4BFCC76-98C5-99D6-1C0B-517C70AEB96F}"/>
              </a:ext>
            </a:extLst>
          </p:cNvPr>
          <p:cNvSpPr/>
          <p:nvPr/>
        </p:nvSpPr>
        <p:spPr bwMode="auto">
          <a:xfrm>
            <a:off x="9272380" y="3034354"/>
            <a:ext cx="542857" cy="4773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0B1AE862-8DDB-FB9B-FDB2-0B20AFB40BD1}"/>
              </a:ext>
            </a:extLst>
          </p:cNvPr>
          <p:cNvSpPr/>
          <p:nvPr/>
        </p:nvSpPr>
        <p:spPr bwMode="auto">
          <a:xfrm>
            <a:off x="2548571" y="3578586"/>
            <a:ext cx="552380" cy="4392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8D81154D-0E8C-6D0A-188D-1C72757E272D}"/>
              </a:ext>
            </a:extLst>
          </p:cNvPr>
          <p:cNvSpPr/>
          <p:nvPr/>
        </p:nvSpPr>
        <p:spPr bwMode="auto">
          <a:xfrm>
            <a:off x="7224761" y="3607230"/>
            <a:ext cx="1019047" cy="4296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9930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3" grpId="0" animBg="1"/>
      <p:bldP spid="1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34716F6-0AFF-F223-DD07-6EF1BF29F53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790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9A5175E-8FF9-EE41-9C77-5158896BC8B3}"/>
              </a:ext>
            </a:extLst>
          </p:cNvPr>
          <p:cNvSpPr/>
          <p:nvPr/>
        </p:nvSpPr>
        <p:spPr bwMode="auto">
          <a:xfrm>
            <a:off x="2279576" y="3717033"/>
            <a:ext cx="2376264" cy="12241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CD71E731-A5B4-394A-4B40-2B267E9CEAE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28048" y="3729055"/>
            <a:ext cx="4943952" cy="12823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41274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1AD8BC1-D76E-4056-9044-66A08C748CD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726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3943A96-1C8B-98D5-3984-0AD23419A409}"/>
              </a:ext>
            </a:extLst>
          </p:cNvPr>
          <p:cNvSpPr/>
          <p:nvPr/>
        </p:nvSpPr>
        <p:spPr bwMode="auto">
          <a:xfrm>
            <a:off x="1127449" y="2348880"/>
            <a:ext cx="2808312" cy="14401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FA641C63-C8BA-2F3C-1F2D-5D437A9751F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04112" y="2564904"/>
            <a:ext cx="3316686" cy="21750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20016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72C4341-22E6-CFB8-0C8B-51A03BAFC94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28038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7EAA670-58D7-5010-D5C0-DB8D937415F8}"/>
              </a:ext>
            </a:extLst>
          </p:cNvPr>
          <p:cNvSpPr/>
          <p:nvPr/>
        </p:nvSpPr>
        <p:spPr bwMode="auto">
          <a:xfrm>
            <a:off x="1494004" y="2879817"/>
            <a:ext cx="2336616" cy="6633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4BE69D4-D91A-5BA1-F338-E62D24B86736}"/>
              </a:ext>
            </a:extLst>
          </p:cNvPr>
          <p:cNvSpPr/>
          <p:nvPr/>
        </p:nvSpPr>
        <p:spPr bwMode="auto">
          <a:xfrm>
            <a:off x="1494004" y="3917786"/>
            <a:ext cx="2336616" cy="6633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94FE4831-5114-42D8-531F-EDB4B5FF40C9}"/>
              </a:ext>
            </a:extLst>
          </p:cNvPr>
          <p:cNvSpPr/>
          <p:nvPr/>
        </p:nvSpPr>
        <p:spPr bwMode="auto">
          <a:xfrm>
            <a:off x="1494004" y="4869160"/>
            <a:ext cx="7698340" cy="18628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74677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  <p:bldP spid="12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4" baseType="lpstr"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37</cp:revision>
  <dcterms:created xsi:type="dcterms:W3CDTF">2015-09-16T06:52:26Z</dcterms:created>
  <dcterms:modified xsi:type="dcterms:W3CDTF">2023-12-14T13:30:37Z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