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C9B32E-C103-B930-DA51-08716A0C7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372" y="3051155"/>
            <a:ext cx="4953255" cy="7556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EF757-F189-A348-EDF9-F5EEE3271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19368-3B5A-0F75-42A1-C72940F4AD4E}"/>
              </a:ext>
            </a:extLst>
          </p:cNvPr>
          <p:cNvSpPr/>
          <p:nvPr/>
        </p:nvSpPr>
        <p:spPr bwMode="auto">
          <a:xfrm>
            <a:off x="2215238" y="2956975"/>
            <a:ext cx="2104761" cy="49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55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6F9ED-E365-82C7-7F19-851CB8A98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3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8BA7D4D-9E90-23B0-2E3A-DCAF0588F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891760"/>
            <a:ext cx="6120680" cy="380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8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48843-F0AC-1B11-7676-852109494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4D3A4-E5A7-B003-050C-D849D5E8B40D}"/>
              </a:ext>
            </a:extLst>
          </p:cNvPr>
          <p:cNvSpPr/>
          <p:nvPr/>
        </p:nvSpPr>
        <p:spPr bwMode="auto">
          <a:xfrm>
            <a:off x="6234285" y="1324446"/>
            <a:ext cx="1095238" cy="36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D18A13-DC18-AE90-EE69-64BA35B46CC0}"/>
              </a:ext>
            </a:extLst>
          </p:cNvPr>
          <p:cNvSpPr/>
          <p:nvPr/>
        </p:nvSpPr>
        <p:spPr bwMode="auto">
          <a:xfrm>
            <a:off x="2243809" y="3124781"/>
            <a:ext cx="419047" cy="4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57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F5741-F824-A59F-71C8-2BA7B1076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E9C146-976C-28EE-5039-EC2C12688B6F}"/>
              </a:ext>
            </a:extLst>
          </p:cNvPr>
          <p:cNvSpPr/>
          <p:nvPr/>
        </p:nvSpPr>
        <p:spPr bwMode="auto">
          <a:xfrm>
            <a:off x="5403840" y="4024500"/>
            <a:ext cx="1656206" cy="39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FE312D-0BC8-0996-444D-A514AA4626E3}"/>
              </a:ext>
            </a:extLst>
          </p:cNvPr>
          <p:cNvSpPr/>
          <p:nvPr/>
        </p:nvSpPr>
        <p:spPr bwMode="auto">
          <a:xfrm>
            <a:off x="6760281" y="5472000"/>
            <a:ext cx="1701170" cy="39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2F5EB-8309-511B-B382-2E58ECE4D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495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BA42F-E88F-ACB8-E405-50C923331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3EC64-58FD-FE61-687D-FEE500EF3167}"/>
              </a:ext>
            </a:extLst>
          </p:cNvPr>
          <p:cNvSpPr/>
          <p:nvPr/>
        </p:nvSpPr>
        <p:spPr bwMode="auto">
          <a:xfrm>
            <a:off x="8453333" y="1191266"/>
            <a:ext cx="533333" cy="36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EF6695-860B-14B6-0E03-25DBCDF37C10}"/>
              </a:ext>
            </a:extLst>
          </p:cNvPr>
          <p:cNvSpPr/>
          <p:nvPr/>
        </p:nvSpPr>
        <p:spPr bwMode="auto">
          <a:xfrm>
            <a:off x="7510476" y="3012133"/>
            <a:ext cx="561903" cy="36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C1191E-5A2E-F2AF-705A-F5F25E0398A7}"/>
              </a:ext>
            </a:extLst>
          </p:cNvPr>
          <p:cNvSpPr/>
          <p:nvPr/>
        </p:nvSpPr>
        <p:spPr bwMode="auto">
          <a:xfrm>
            <a:off x="2927648" y="472514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30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B8AB3-05FB-C7DC-022E-5B58A7788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900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0383A-C6C1-3143-43EB-6D74F5120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5DD191-FA98-AE43-2304-60F519FF3B6E}"/>
              </a:ext>
            </a:extLst>
          </p:cNvPr>
          <p:cNvSpPr/>
          <p:nvPr/>
        </p:nvSpPr>
        <p:spPr bwMode="auto">
          <a:xfrm>
            <a:off x="994285" y="2671047"/>
            <a:ext cx="617142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CC216-6F42-EF81-1835-D971A268FC97}"/>
              </a:ext>
            </a:extLst>
          </p:cNvPr>
          <p:cNvSpPr/>
          <p:nvPr/>
        </p:nvSpPr>
        <p:spPr bwMode="auto">
          <a:xfrm>
            <a:off x="994285" y="3143428"/>
            <a:ext cx="617142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F3223C-A94D-B572-096D-C9F9C2118675}"/>
              </a:ext>
            </a:extLst>
          </p:cNvPr>
          <p:cNvSpPr/>
          <p:nvPr/>
        </p:nvSpPr>
        <p:spPr bwMode="auto">
          <a:xfrm>
            <a:off x="994285" y="3615809"/>
            <a:ext cx="617142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8317A2-4162-ED4E-8EE5-73915672AFA8}"/>
              </a:ext>
            </a:extLst>
          </p:cNvPr>
          <p:cNvSpPr/>
          <p:nvPr/>
        </p:nvSpPr>
        <p:spPr bwMode="auto">
          <a:xfrm>
            <a:off x="986666" y="4088190"/>
            <a:ext cx="624761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9620A1-38F5-405C-D7FD-0B18DC334494}"/>
              </a:ext>
            </a:extLst>
          </p:cNvPr>
          <p:cNvSpPr/>
          <p:nvPr/>
        </p:nvSpPr>
        <p:spPr bwMode="auto">
          <a:xfrm>
            <a:off x="986666" y="4560571"/>
            <a:ext cx="624761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706A0F-6E5E-1F9C-6849-C2A30A2B0110}"/>
              </a:ext>
            </a:extLst>
          </p:cNvPr>
          <p:cNvSpPr/>
          <p:nvPr/>
        </p:nvSpPr>
        <p:spPr bwMode="auto">
          <a:xfrm>
            <a:off x="986666" y="5032952"/>
            <a:ext cx="624761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BFA58A-B59A-AC5B-AF74-143F93211294}"/>
              </a:ext>
            </a:extLst>
          </p:cNvPr>
          <p:cNvSpPr/>
          <p:nvPr/>
        </p:nvSpPr>
        <p:spPr bwMode="auto">
          <a:xfrm>
            <a:off x="1001904" y="5505333"/>
            <a:ext cx="609523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A9FEEB-557E-C5D6-A928-E15E01263274}"/>
              </a:ext>
            </a:extLst>
          </p:cNvPr>
          <p:cNvSpPr/>
          <p:nvPr/>
        </p:nvSpPr>
        <p:spPr bwMode="auto">
          <a:xfrm>
            <a:off x="2289523" y="6221523"/>
            <a:ext cx="853333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DC7778F-61F3-2FEE-BF9E-F0BA73BA90EB}"/>
              </a:ext>
            </a:extLst>
          </p:cNvPr>
          <p:cNvSpPr/>
          <p:nvPr/>
        </p:nvSpPr>
        <p:spPr bwMode="auto">
          <a:xfrm>
            <a:off x="3691428" y="6221523"/>
            <a:ext cx="838095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203733B-AD13-14C9-6DBD-FA0D92583BF5}"/>
              </a:ext>
            </a:extLst>
          </p:cNvPr>
          <p:cNvSpPr/>
          <p:nvPr/>
        </p:nvSpPr>
        <p:spPr bwMode="auto">
          <a:xfrm>
            <a:off x="5070476" y="6221523"/>
            <a:ext cx="845714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DAC36D9-6E05-75B5-4ED5-C75205F884AC}"/>
              </a:ext>
            </a:extLst>
          </p:cNvPr>
          <p:cNvSpPr/>
          <p:nvPr/>
        </p:nvSpPr>
        <p:spPr bwMode="auto">
          <a:xfrm>
            <a:off x="6388571" y="6221523"/>
            <a:ext cx="845714" cy="28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156DF3F-5FAF-6BCC-0C7A-08629CA62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41" y="1922524"/>
            <a:ext cx="7529106" cy="467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8A844-F864-DF42-B0CE-8EBD87364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61C2D2-FE3E-CBE1-7A07-F8F4F20AE377}"/>
              </a:ext>
            </a:extLst>
          </p:cNvPr>
          <p:cNvSpPr/>
          <p:nvPr/>
        </p:nvSpPr>
        <p:spPr bwMode="auto">
          <a:xfrm>
            <a:off x="1343472" y="1988840"/>
            <a:ext cx="9505056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94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4E168-780B-019B-AFEE-937037C13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360"/>
            <a:ext cx="7646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F2EB7D-262B-1C92-0699-D5E055E6FE1E}"/>
              </a:ext>
            </a:extLst>
          </p:cNvPr>
          <p:cNvSpPr/>
          <p:nvPr/>
        </p:nvSpPr>
        <p:spPr bwMode="auto">
          <a:xfrm>
            <a:off x="1448201" y="4445748"/>
            <a:ext cx="5655911" cy="37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7FA214-E41C-5894-8C8D-90926897B97A}"/>
              </a:ext>
            </a:extLst>
          </p:cNvPr>
          <p:cNvSpPr/>
          <p:nvPr/>
        </p:nvSpPr>
        <p:spPr bwMode="auto">
          <a:xfrm>
            <a:off x="1427973" y="5052774"/>
            <a:ext cx="1624968" cy="24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631CBB-126A-CD45-37F9-6FFE7192DFB0}"/>
              </a:ext>
            </a:extLst>
          </p:cNvPr>
          <p:cNvSpPr/>
          <p:nvPr/>
        </p:nvSpPr>
        <p:spPr bwMode="auto">
          <a:xfrm>
            <a:off x="1434716" y="5626076"/>
            <a:ext cx="7397588" cy="104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39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CE4E2-12FD-F0C5-B8A3-784F1C20A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1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403227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2023-12-14T17:10:12Z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