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46C4C4-64BD-E2FF-55A0-F48C4EF668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557" b="53607"/>
          <a:stretch/>
        </p:blipFill>
        <p:spPr>
          <a:xfrm>
            <a:off x="3588060" y="1772816"/>
            <a:ext cx="5015880" cy="9970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35DAFDC-E89D-8CB9-AEAE-031C6D4B7F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05" t="70359"/>
          <a:stretch/>
        </p:blipFill>
        <p:spPr>
          <a:xfrm>
            <a:off x="3288288" y="4060409"/>
            <a:ext cx="5615424" cy="6370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E1873-B525-47EF-6FF8-4DB97E63C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8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E5C432-22C7-AEC7-5A84-8EF9189C5A2A}"/>
              </a:ext>
            </a:extLst>
          </p:cNvPr>
          <p:cNvSpPr/>
          <p:nvPr/>
        </p:nvSpPr>
        <p:spPr bwMode="auto">
          <a:xfrm>
            <a:off x="1487489" y="4293097"/>
            <a:ext cx="223224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67E124-7469-90BE-8899-C0218A3D5814}"/>
              </a:ext>
            </a:extLst>
          </p:cNvPr>
          <p:cNvSpPr/>
          <p:nvPr/>
        </p:nvSpPr>
        <p:spPr bwMode="auto">
          <a:xfrm>
            <a:off x="1641526" y="5517232"/>
            <a:ext cx="6542705" cy="936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0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BEC1E-FD38-532E-4966-B69EAE28D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8251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EE97D-93A6-DB3D-B4EE-070D399559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2390ED-92F3-E0F0-2C81-1E21156DEA97}"/>
              </a:ext>
            </a:extLst>
          </p:cNvPr>
          <p:cNvSpPr/>
          <p:nvPr/>
        </p:nvSpPr>
        <p:spPr bwMode="auto">
          <a:xfrm>
            <a:off x="681904" y="1196752"/>
            <a:ext cx="418996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9701E72-303F-3EC6-00CA-B648EA2C49D7}"/>
              </a:ext>
            </a:extLst>
          </p:cNvPr>
          <p:cNvSpPr/>
          <p:nvPr/>
        </p:nvSpPr>
        <p:spPr bwMode="auto">
          <a:xfrm>
            <a:off x="681904" y="2650239"/>
            <a:ext cx="4189960" cy="870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74ACA6E-8AD1-6336-9ECE-004CEE1032A3}"/>
              </a:ext>
            </a:extLst>
          </p:cNvPr>
          <p:cNvSpPr/>
          <p:nvPr/>
        </p:nvSpPr>
        <p:spPr bwMode="auto">
          <a:xfrm>
            <a:off x="681904" y="3901630"/>
            <a:ext cx="534208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79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74074-E566-5482-DC67-B0746170F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646265-E075-1390-F364-5D0C603C39AB}"/>
              </a:ext>
            </a:extLst>
          </p:cNvPr>
          <p:cNvSpPr/>
          <p:nvPr/>
        </p:nvSpPr>
        <p:spPr bwMode="auto">
          <a:xfrm>
            <a:off x="4278770" y="5816547"/>
            <a:ext cx="206982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728A62-4366-6E3E-1FAE-41882F8E14D8}"/>
              </a:ext>
            </a:extLst>
          </p:cNvPr>
          <p:cNvSpPr/>
          <p:nvPr/>
        </p:nvSpPr>
        <p:spPr bwMode="auto">
          <a:xfrm>
            <a:off x="5988048" y="5816547"/>
            <a:ext cx="213659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24B754-DFFD-78E3-8630-C23C093F8B1A}"/>
              </a:ext>
            </a:extLst>
          </p:cNvPr>
          <p:cNvSpPr/>
          <p:nvPr/>
        </p:nvSpPr>
        <p:spPr bwMode="auto">
          <a:xfrm>
            <a:off x="5988048" y="6237522"/>
            <a:ext cx="213659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060F24-DC8B-C798-1559-7D4CE0EA8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77072"/>
            <a:ext cx="4896544" cy="142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08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4868B-43B7-D09D-B289-D5D5E2B14F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8FF0D0-F625-BE3F-D912-CA41CF01F05B}"/>
              </a:ext>
            </a:extLst>
          </p:cNvPr>
          <p:cNvSpPr/>
          <p:nvPr/>
        </p:nvSpPr>
        <p:spPr bwMode="auto">
          <a:xfrm>
            <a:off x="5224761" y="5051659"/>
            <a:ext cx="257142" cy="35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788282-E341-AB93-641B-18FEED7E08BD}"/>
              </a:ext>
            </a:extLst>
          </p:cNvPr>
          <p:cNvSpPr/>
          <p:nvPr/>
        </p:nvSpPr>
        <p:spPr bwMode="auto">
          <a:xfrm>
            <a:off x="7643809" y="5051659"/>
            <a:ext cx="295237" cy="35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745EA9-E374-05E4-3D24-8E26D3AF5CEF}"/>
              </a:ext>
            </a:extLst>
          </p:cNvPr>
          <p:cNvSpPr/>
          <p:nvPr/>
        </p:nvSpPr>
        <p:spPr bwMode="auto">
          <a:xfrm>
            <a:off x="5196190" y="5642638"/>
            <a:ext cx="304761" cy="36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686555-1572-6D28-05CF-CDCE1322AF10}"/>
              </a:ext>
            </a:extLst>
          </p:cNvPr>
          <p:cNvSpPr/>
          <p:nvPr/>
        </p:nvSpPr>
        <p:spPr bwMode="auto">
          <a:xfrm>
            <a:off x="7529523" y="5642638"/>
            <a:ext cx="552381" cy="36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E3C8717-EDC4-3B88-9CAE-B1D1646D4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762" y="2585529"/>
            <a:ext cx="7704856" cy="202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3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3AF15-14BA-8370-56EF-93678F1DC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4DA6AC-735D-5A6F-36EC-F25EB5150B73}"/>
              </a:ext>
            </a:extLst>
          </p:cNvPr>
          <p:cNvSpPr/>
          <p:nvPr/>
        </p:nvSpPr>
        <p:spPr bwMode="auto">
          <a:xfrm>
            <a:off x="8074265" y="3215950"/>
            <a:ext cx="244616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D3112D-C75A-074D-A3A1-2D86F88C18E7}"/>
              </a:ext>
            </a:extLst>
          </p:cNvPr>
          <p:cNvSpPr/>
          <p:nvPr/>
        </p:nvSpPr>
        <p:spPr bwMode="auto">
          <a:xfrm>
            <a:off x="3143671" y="2924944"/>
            <a:ext cx="648073" cy="83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EA6CE2-E07D-2CA3-22E7-A0EC46CFBD39}"/>
              </a:ext>
            </a:extLst>
          </p:cNvPr>
          <p:cNvSpPr/>
          <p:nvPr/>
        </p:nvSpPr>
        <p:spPr bwMode="auto">
          <a:xfrm>
            <a:off x="8232082" y="4622370"/>
            <a:ext cx="244616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9BB840-CAC4-FA46-49BA-1D418841ED5F}"/>
              </a:ext>
            </a:extLst>
          </p:cNvPr>
          <p:cNvSpPr/>
          <p:nvPr/>
        </p:nvSpPr>
        <p:spPr bwMode="auto">
          <a:xfrm>
            <a:off x="3296004" y="4331364"/>
            <a:ext cx="669676" cy="83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910680-7A33-3507-F753-9378780994C1}"/>
              </a:ext>
            </a:extLst>
          </p:cNvPr>
          <p:cNvSpPr/>
          <p:nvPr/>
        </p:nvSpPr>
        <p:spPr bwMode="auto">
          <a:xfrm>
            <a:off x="2724274" y="5949280"/>
            <a:ext cx="419397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BBB736-EA0C-A860-65D4-F5951FC199F2}"/>
              </a:ext>
            </a:extLst>
          </p:cNvPr>
          <p:cNvSpPr/>
          <p:nvPr/>
        </p:nvSpPr>
        <p:spPr bwMode="auto">
          <a:xfrm>
            <a:off x="7498234" y="5949280"/>
            <a:ext cx="419397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29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5E8D1-23F8-E885-91B9-B16FDBBAB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A19C3-0739-F435-1335-D71BB0AAFE1D}"/>
              </a:ext>
            </a:extLst>
          </p:cNvPr>
          <p:cNvSpPr/>
          <p:nvPr/>
        </p:nvSpPr>
        <p:spPr bwMode="auto">
          <a:xfrm>
            <a:off x="5291428" y="2296822"/>
            <a:ext cx="257142" cy="35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AE20EA-30B0-DEC3-1DCC-F17501869AA3}"/>
              </a:ext>
            </a:extLst>
          </p:cNvPr>
          <p:cNvSpPr/>
          <p:nvPr/>
        </p:nvSpPr>
        <p:spPr bwMode="auto">
          <a:xfrm>
            <a:off x="7443809" y="2296822"/>
            <a:ext cx="295238" cy="36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CF7975-CEAD-D15C-D49F-5A1FDF2CF8B1}"/>
              </a:ext>
            </a:extLst>
          </p:cNvPr>
          <p:cNvSpPr/>
          <p:nvPr/>
        </p:nvSpPr>
        <p:spPr bwMode="auto">
          <a:xfrm>
            <a:off x="5272380" y="2887751"/>
            <a:ext cx="295238" cy="36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E2D336-A0CA-5F84-78AD-B9C47F59425E}"/>
              </a:ext>
            </a:extLst>
          </p:cNvPr>
          <p:cNvSpPr/>
          <p:nvPr/>
        </p:nvSpPr>
        <p:spPr bwMode="auto">
          <a:xfrm>
            <a:off x="7310476" y="2887751"/>
            <a:ext cx="571428" cy="36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978649-DB0D-1AAA-C4FB-4BB8C0E349E2}"/>
              </a:ext>
            </a:extLst>
          </p:cNvPr>
          <p:cNvSpPr/>
          <p:nvPr/>
        </p:nvSpPr>
        <p:spPr bwMode="auto">
          <a:xfrm>
            <a:off x="5081904" y="3802736"/>
            <a:ext cx="257142" cy="35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CB1DBA-7927-8DF0-C4B8-F0E337A6FA38}"/>
              </a:ext>
            </a:extLst>
          </p:cNvPr>
          <p:cNvSpPr/>
          <p:nvPr/>
        </p:nvSpPr>
        <p:spPr bwMode="auto">
          <a:xfrm>
            <a:off x="7234285" y="3802736"/>
            <a:ext cx="295238" cy="36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8068A6-47ED-B6E7-05C5-3D3A437FFE9F}"/>
              </a:ext>
            </a:extLst>
          </p:cNvPr>
          <p:cNvSpPr/>
          <p:nvPr/>
        </p:nvSpPr>
        <p:spPr bwMode="auto">
          <a:xfrm>
            <a:off x="5053333" y="4403196"/>
            <a:ext cx="304761" cy="36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7B0417-E511-89DE-12F9-DEEDC005727B}"/>
              </a:ext>
            </a:extLst>
          </p:cNvPr>
          <p:cNvSpPr/>
          <p:nvPr/>
        </p:nvSpPr>
        <p:spPr bwMode="auto">
          <a:xfrm>
            <a:off x="7100952" y="4403196"/>
            <a:ext cx="571428" cy="35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1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47245-C531-AE06-060B-5252ABC3E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5BE6F1-11FA-5B37-9923-E6B5C7A7E5DF}"/>
              </a:ext>
            </a:extLst>
          </p:cNvPr>
          <p:cNvSpPr/>
          <p:nvPr/>
        </p:nvSpPr>
        <p:spPr bwMode="auto">
          <a:xfrm>
            <a:off x="2554914" y="1268760"/>
            <a:ext cx="82599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8FBCAD-ED08-66DA-FD06-2AE3EF3B9FF5}"/>
              </a:ext>
            </a:extLst>
          </p:cNvPr>
          <p:cNvSpPr/>
          <p:nvPr/>
        </p:nvSpPr>
        <p:spPr bwMode="auto">
          <a:xfrm>
            <a:off x="7964437" y="1268760"/>
            <a:ext cx="159868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B4864F-1F0F-3B2A-31A5-7D1BBD0A6C30}"/>
              </a:ext>
            </a:extLst>
          </p:cNvPr>
          <p:cNvSpPr/>
          <p:nvPr/>
        </p:nvSpPr>
        <p:spPr bwMode="auto">
          <a:xfrm>
            <a:off x="2583484" y="2774168"/>
            <a:ext cx="157204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FD7E6A-B704-121D-CACE-07D09D97966E}"/>
              </a:ext>
            </a:extLst>
          </p:cNvPr>
          <p:cNvSpPr/>
          <p:nvPr/>
        </p:nvSpPr>
        <p:spPr bwMode="auto">
          <a:xfrm>
            <a:off x="7983485" y="2800709"/>
            <a:ext cx="1518756" cy="105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4B3735-C4E5-F7D8-05FC-7B471E7A6E74}"/>
              </a:ext>
            </a:extLst>
          </p:cNvPr>
          <p:cNvSpPr/>
          <p:nvPr/>
        </p:nvSpPr>
        <p:spPr bwMode="auto">
          <a:xfrm>
            <a:off x="2583485" y="4279576"/>
            <a:ext cx="154539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235EC83-FB39-1249-9510-7B0B37182181}"/>
              </a:ext>
            </a:extLst>
          </p:cNvPr>
          <p:cNvSpPr/>
          <p:nvPr/>
        </p:nvSpPr>
        <p:spPr bwMode="auto">
          <a:xfrm>
            <a:off x="7964438" y="4279576"/>
            <a:ext cx="154539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5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B7FB1-1273-907F-251B-E7F3465A9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3A260-CDC8-F1CD-A2FA-32B0A48206AA}"/>
              </a:ext>
            </a:extLst>
          </p:cNvPr>
          <p:cNvSpPr/>
          <p:nvPr/>
        </p:nvSpPr>
        <p:spPr bwMode="auto">
          <a:xfrm>
            <a:off x="5177142" y="2070931"/>
            <a:ext cx="1057142" cy="46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73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B6568-2F19-592B-645E-50D33B030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8F289-6A8F-83F2-4A0A-0A657E3C97E5}"/>
              </a:ext>
            </a:extLst>
          </p:cNvPr>
          <p:cNvSpPr/>
          <p:nvPr/>
        </p:nvSpPr>
        <p:spPr bwMode="auto">
          <a:xfrm>
            <a:off x="2248938" y="2162248"/>
            <a:ext cx="461845" cy="1041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B95E86-D7A6-58C5-37E8-C290BE325CAC}"/>
              </a:ext>
            </a:extLst>
          </p:cNvPr>
          <p:cNvSpPr/>
          <p:nvPr/>
        </p:nvSpPr>
        <p:spPr bwMode="auto">
          <a:xfrm>
            <a:off x="7744176" y="2134105"/>
            <a:ext cx="461845" cy="106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E909FD-CE45-24F8-270D-0DEB59027165}"/>
              </a:ext>
            </a:extLst>
          </p:cNvPr>
          <p:cNvSpPr/>
          <p:nvPr/>
        </p:nvSpPr>
        <p:spPr bwMode="auto">
          <a:xfrm>
            <a:off x="2248938" y="3669023"/>
            <a:ext cx="461845" cy="1041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5545D0-580D-9BF1-7A9C-EA5CD2E0821C}"/>
              </a:ext>
            </a:extLst>
          </p:cNvPr>
          <p:cNvSpPr/>
          <p:nvPr/>
        </p:nvSpPr>
        <p:spPr bwMode="auto">
          <a:xfrm>
            <a:off x="8362042" y="3640880"/>
            <a:ext cx="908791" cy="106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9EF5EE0-5724-8651-C03F-F0B817F15E6F}"/>
              </a:ext>
            </a:extLst>
          </p:cNvPr>
          <p:cNvSpPr/>
          <p:nvPr/>
        </p:nvSpPr>
        <p:spPr bwMode="auto">
          <a:xfrm>
            <a:off x="3048938" y="5157192"/>
            <a:ext cx="461845" cy="106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91E4DBD-1D09-5E48-BB7F-CD37B776D23C}"/>
              </a:ext>
            </a:extLst>
          </p:cNvPr>
          <p:cNvSpPr/>
          <p:nvPr/>
        </p:nvSpPr>
        <p:spPr bwMode="auto">
          <a:xfrm>
            <a:off x="8400256" y="5157192"/>
            <a:ext cx="864096" cy="106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17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818A3-9388-C1D3-5AA8-8CF2AB37D3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0058C1-216B-C0A3-E6F0-EE02B1539827}"/>
              </a:ext>
            </a:extLst>
          </p:cNvPr>
          <p:cNvSpPr/>
          <p:nvPr/>
        </p:nvSpPr>
        <p:spPr bwMode="auto">
          <a:xfrm>
            <a:off x="1991544" y="3429000"/>
            <a:ext cx="2448271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6F0CF3-DBD2-198D-54E0-99E6D4484E4C}"/>
              </a:ext>
            </a:extLst>
          </p:cNvPr>
          <p:cNvSpPr/>
          <p:nvPr/>
        </p:nvSpPr>
        <p:spPr bwMode="auto">
          <a:xfrm>
            <a:off x="1700056" y="4797152"/>
            <a:ext cx="4683976" cy="86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1865645-B277-75A7-9BFB-DC68C4CE8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429000"/>
            <a:ext cx="4425468" cy="290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72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2023-12-14T14:40:28Z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