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52762"/>
            <a:ext cx="5057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981200"/>
            <a:ext cx="92297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793" y="3655146"/>
            <a:ext cx="314325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0564" y="3706091"/>
            <a:ext cx="350520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3901" y="2945905"/>
            <a:ext cx="605299" cy="59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6921" y="2927433"/>
            <a:ext cx="605299" cy="59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3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814512"/>
            <a:ext cx="99250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2339" y="4322123"/>
            <a:ext cx="2166243" cy="83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7139" y="4266705"/>
            <a:ext cx="3782606" cy="83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2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66912"/>
            <a:ext cx="106013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5175" y="3592451"/>
            <a:ext cx="9019625" cy="1459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6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90687"/>
            <a:ext cx="102584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3502" y="2945906"/>
            <a:ext cx="6673589" cy="1838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5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24025"/>
            <a:ext cx="102393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794" y="2918196"/>
            <a:ext cx="9278242" cy="2457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74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05012"/>
            <a:ext cx="102584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266" y="2465613"/>
            <a:ext cx="5195770" cy="2244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019300"/>
            <a:ext cx="10258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012" y="3158341"/>
            <a:ext cx="9213588" cy="1755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1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58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8375" y="3472378"/>
            <a:ext cx="3671770" cy="59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9139" y="4137396"/>
            <a:ext cx="8539334" cy="59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254" y="2257281"/>
            <a:ext cx="5029200" cy="2047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8302" y="5578269"/>
            <a:ext cx="9102753" cy="942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24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3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85875"/>
            <a:ext cx="10582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8990" y="1846527"/>
            <a:ext cx="2424865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4335" y="2622382"/>
            <a:ext cx="1824501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0118" y="3536782"/>
            <a:ext cx="688428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8518" y="420204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6882" y="4756230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7791" y="4904011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13100" y="4885539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584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5828" y="1301830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5828" y="1311066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5610" y="267804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6846" y="2687284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98700" y="2668812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5972" y="3518557"/>
            <a:ext cx="586827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7644" y="3463138"/>
            <a:ext cx="586827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5098" y="3472374"/>
            <a:ext cx="586827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74844" y="5273465"/>
            <a:ext cx="300502" cy="222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7900" y="5282701"/>
            <a:ext cx="300502" cy="222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21100" y="5291938"/>
            <a:ext cx="300502" cy="222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07282" y="5291938"/>
            <a:ext cx="300502" cy="222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58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9573" y="1135575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6664" y="1209466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4737" y="3869539"/>
            <a:ext cx="457517" cy="323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7791" y="3426193"/>
            <a:ext cx="457517" cy="323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1282" y="4368303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9755" y="4238994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1246" y="5855358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5391" y="5855358"/>
            <a:ext cx="568354" cy="75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1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23987"/>
            <a:ext cx="106584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1536" y="2123867"/>
            <a:ext cx="457518" cy="406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7718" y="3010558"/>
            <a:ext cx="457518" cy="406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7718" y="3721758"/>
            <a:ext cx="457518" cy="406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0773" y="4303649"/>
            <a:ext cx="457518" cy="406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18482" y="4940958"/>
            <a:ext cx="457518" cy="406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64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062037"/>
            <a:ext cx="9191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4518" y="1597394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2300" y="290895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2954" y="4368304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13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833562"/>
            <a:ext cx="92868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2664" y="1948375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8518" y="3555502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9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28787"/>
            <a:ext cx="100488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0700" y="2881249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4664" y="2751940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355" y="2770412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2301" y="2788884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6046" y="3546266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1537" y="3620157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1610" y="3620157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9246" y="3610920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9937" y="447913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12373" y="450684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1610" y="4451429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18482" y="4479138"/>
            <a:ext cx="448282" cy="6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0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166937"/>
            <a:ext cx="89630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1028" y="3343067"/>
            <a:ext cx="2868208" cy="133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428" y="3500086"/>
            <a:ext cx="2868208" cy="133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2047" y="3435432"/>
            <a:ext cx="2868208" cy="133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73</cp:revision>
  <dcterms:created xsi:type="dcterms:W3CDTF">2015-09-16T06:44:00Z</dcterms:created>
  <dcterms:modified xsi:type="dcterms:W3CDTF">2024-11-29T07:18:06Z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