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289E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79288EE-31B3-BA10-09DB-CE8F37509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628" y="3063856"/>
            <a:ext cx="9620744" cy="7302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1396B-ECF2-FDA8-C617-47922AABA4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7352"/>
            <a:ext cx="91386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716CF8-F7BC-F7B3-9B8D-97982D75D1B7}"/>
              </a:ext>
            </a:extLst>
          </p:cNvPr>
          <p:cNvSpPr/>
          <p:nvPr/>
        </p:nvSpPr>
        <p:spPr bwMode="auto">
          <a:xfrm>
            <a:off x="3365689" y="3379674"/>
            <a:ext cx="475725" cy="961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4A26C6-2CFF-B2CB-7A44-AC09DD5DFD61}"/>
              </a:ext>
            </a:extLst>
          </p:cNvPr>
          <p:cNvSpPr/>
          <p:nvPr/>
        </p:nvSpPr>
        <p:spPr bwMode="auto">
          <a:xfrm>
            <a:off x="2927648" y="4734512"/>
            <a:ext cx="93610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08551C-0777-3CE1-3F4D-F8A1FC98C218}"/>
              </a:ext>
            </a:extLst>
          </p:cNvPr>
          <p:cNvSpPr/>
          <p:nvPr/>
        </p:nvSpPr>
        <p:spPr bwMode="auto">
          <a:xfrm>
            <a:off x="1598407" y="6081049"/>
            <a:ext cx="3118748" cy="419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37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389EFA-E894-5CA3-AF53-C732780F36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09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A178E8-E130-685B-3DFB-C89A17393777}"/>
              </a:ext>
            </a:extLst>
          </p:cNvPr>
          <p:cNvSpPr/>
          <p:nvPr/>
        </p:nvSpPr>
        <p:spPr bwMode="auto">
          <a:xfrm>
            <a:off x="1690098" y="3861048"/>
            <a:ext cx="11308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1D963E-4E71-B8B8-825D-2BE426F0DDF0}"/>
              </a:ext>
            </a:extLst>
          </p:cNvPr>
          <p:cNvSpPr/>
          <p:nvPr/>
        </p:nvSpPr>
        <p:spPr bwMode="auto">
          <a:xfrm>
            <a:off x="5019434" y="3963984"/>
            <a:ext cx="786411" cy="223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BBC893-667A-58E0-BC07-97F2228CA1CC}"/>
              </a:ext>
            </a:extLst>
          </p:cNvPr>
          <p:cNvSpPr/>
          <p:nvPr/>
        </p:nvSpPr>
        <p:spPr bwMode="auto">
          <a:xfrm>
            <a:off x="1626956" y="5037882"/>
            <a:ext cx="947138" cy="223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6BE9A6-5875-6D87-2381-8921A0C8993A}"/>
              </a:ext>
            </a:extLst>
          </p:cNvPr>
          <p:cNvSpPr/>
          <p:nvPr/>
        </p:nvSpPr>
        <p:spPr bwMode="auto">
          <a:xfrm>
            <a:off x="5082577" y="5037882"/>
            <a:ext cx="941398" cy="223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7A8A10-B6A8-B8A1-067F-669A6BE34B58}"/>
              </a:ext>
            </a:extLst>
          </p:cNvPr>
          <p:cNvSpPr/>
          <p:nvPr/>
        </p:nvSpPr>
        <p:spPr bwMode="auto">
          <a:xfrm>
            <a:off x="1603995" y="6111780"/>
            <a:ext cx="1130825" cy="22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60EDC8F-18E5-B2A8-3A5E-91065BB0BD42}"/>
              </a:ext>
            </a:extLst>
          </p:cNvPr>
          <p:cNvSpPr/>
          <p:nvPr/>
        </p:nvSpPr>
        <p:spPr bwMode="auto">
          <a:xfrm>
            <a:off x="4996473" y="5949280"/>
            <a:ext cx="131555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63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BEA8CD-B917-D41B-F0C3-238492A5DB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8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0DB160-9080-E0CE-76C2-45E5E878416B}"/>
              </a:ext>
            </a:extLst>
          </p:cNvPr>
          <p:cNvSpPr/>
          <p:nvPr/>
        </p:nvSpPr>
        <p:spPr bwMode="auto">
          <a:xfrm>
            <a:off x="7024761" y="1639094"/>
            <a:ext cx="1000000" cy="428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6554EA-DCE7-9030-A686-134D779B34F9}"/>
              </a:ext>
            </a:extLst>
          </p:cNvPr>
          <p:cNvSpPr/>
          <p:nvPr/>
        </p:nvSpPr>
        <p:spPr bwMode="auto">
          <a:xfrm>
            <a:off x="2396190" y="2182300"/>
            <a:ext cx="1019047" cy="428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A0ABD-3CDA-8326-2C3A-63D8864BFA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48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4A0305-33CD-1C29-3042-0A28C2359477}"/>
              </a:ext>
            </a:extLst>
          </p:cNvPr>
          <p:cNvSpPr/>
          <p:nvPr/>
        </p:nvSpPr>
        <p:spPr bwMode="auto">
          <a:xfrm>
            <a:off x="2495600" y="2204864"/>
            <a:ext cx="1837023" cy="947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346F1D-95BF-A5A0-FAE9-0A57630E3113}"/>
              </a:ext>
            </a:extLst>
          </p:cNvPr>
          <p:cNvSpPr/>
          <p:nvPr/>
        </p:nvSpPr>
        <p:spPr bwMode="auto">
          <a:xfrm>
            <a:off x="7320136" y="2204864"/>
            <a:ext cx="1152127" cy="947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71E83D7-9005-B34C-55B2-89CC5F793384}"/>
              </a:ext>
            </a:extLst>
          </p:cNvPr>
          <p:cNvSpPr/>
          <p:nvPr/>
        </p:nvSpPr>
        <p:spPr bwMode="auto">
          <a:xfrm>
            <a:off x="2599505" y="3789262"/>
            <a:ext cx="1189293" cy="922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94E9F30-CB61-D2EB-17CC-2B043243324F}"/>
              </a:ext>
            </a:extLst>
          </p:cNvPr>
          <p:cNvSpPr/>
          <p:nvPr/>
        </p:nvSpPr>
        <p:spPr bwMode="auto">
          <a:xfrm>
            <a:off x="7536160" y="3764340"/>
            <a:ext cx="1722744" cy="947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1695F6F-F8A8-B1B7-760E-064DE4FCE2B9}"/>
              </a:ext>
            </a:extLst>
          </p:cNvPr>
          <p:cNvSpPr/>
          <p:nvPr/>
        </p:nvSpPr>
        <p:spPr bwMode="auto">
          <a:xfrm>
            <a:off x="2351584" y="5449205"/>
            <a:ext cx="1008112" cy="1004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C74C373-84CC-7F59-B667-7DEB3722B612}"/>
              </a:ext>
            </a:extLst>
          </p:cNvPr>
          <p:cNvSpPr/>
          <p:nvPr/>
        </p:nvSpPr>
        <p:spPr bwMode="auto">
          <a:xfrm>
            <a:off x="7752184" y="5449205"/>
            <a:ext cx="1224136" cy="1004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8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8" grpId="0" animBg="1"/>
      <p:bldP spid="19" grpId="0" animBg="1"/>
      <p:bldP spid="20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68CF1-FEAD-0295-5F51-4E7CAA4999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7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C97ADB-B99A-4C9C-B470-0782A0FE0125}"/>
              </a:ext>
            </a:extLst>
          </p:cNvPr>
          <p:cNvSpPr/>
          <p:nvPr/>
        </p:nvSpPr>
        <p:spPr bwMode="auto">
          <a:xfrm>
            <a:off x="9120000" y="2068848"/>
            <a:ext cx="552380" cy="371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8FE6A4-3E09-F3E2-94B1-BFE1E6C63C76}"/>
              </a:ext>
            </a:extLst>
          </p:cNvPr>
          <p:cNvSpPr/>
          <p:nvPr/>
        </p:nvSpPr>
        <p:spPr bwMode="auto">
          <a:xfrm>
            <a:off x="3462857" y="3251538"/>
            <a:ext cx="819047" cy="362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28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CDA1D-CB68-7EB0-03B2-F52F3075CA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3473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A660B22-333A-719F-A6A2-5AE1B1F0F6A2}"/>
              </a:ext>
            </a:extLst>
          </p:cNvPr>
          <p:cNvSpPr/>
          <p:nvPr/>
        </p:nvSpPr>
        <p:spPr bwMode="auto">
          <a:xfrm>
            <a:off x="2909345" y="2242961"/>
            <a:ext cx="518125" cy="760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AF2C36B-DF78-58D1-D71E-974713A319C4}"/>
              </a:ext>
            </a:extLst>
          </p:cNvPr>
          <p:cNvSpPr/>
          <p:nvPr/>
        </p:nvSpPr>
        <p:spPr bwMode="auto">
          <a:xfrm>
            <a:off x="4323281" y="2242961"/>
            <a:ext cx="457759" cy="760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D8728A6-BFD5-FDFA-0D30-73ACB16EFBFF}"/>
              </a:ext>
            </a:extLst>
          </p:cNvPr>
          <p:cNvSpPr/>
          <p:nvPr/>
        </p:nvSpPr>
        <p:spPr bwMode="auto">
          <a:xfrm>
            <a:off x="5097809" y="2276873"/>
            <a:ext cx="542874" cy="688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4F984A0-D376-403D-73B0-92406DD53EB6}"/>
              </a:ext>
            </a:extLst>
          </p:cNvPr>
          <p:cNvSpPr/>
          <p:nvPr/>
        </p:nvSpPr>
        <p:spPr bwMode="auto">
          <a:xfrm>
            <a:off x="5953218" y="2276873"/>
            <a:ext cx="533672" cy="688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4585B24-D624-4B49-A1FE-BE45C5F1BCEB}"/>
              </a:ext>
            </a:extLst>
          </p:cNvPr>
          <p:cNvSpPr/>
          <p:nvPr/>
        </p:nvSpPr>
        <p:spPr bwMode="auto">
          <a:xfrm>
            <a:off x="7781815" y="2276873"/>
            <a:ext cx="515270" cy="688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4BF98A0-4705-2627-A706-01B0A1231A14}"/>
              </a:ext>
            </a:extLst>
          </p:cNvPr>
          <p:cNvSpPr/>
          <p:nvPr/>
        </p:nvSpPr>
        <p:spPr bwMode="auto">
          <a:xfrm>
            <a:off x="2913579" y="4747914"/>
            <a:ext cx="552075" cy="279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9A9A5F4-F022-62CE-653D-C166C8AFA7DE}"/>
              </a:ext>
            </a:extLst>
          </p:cNvPr>
          <p:cNvSpPr/>
          <p:nvPr/>
        </p:nvSpPr>
        <p:spPr bwMode="auto">
          <a:xfrm>
            <a:off x="4187033" y="4747914"/>
            <a:ext cx="544714" cy="279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F12EE68-5D47-FB17-4AA4-49293728FE55}"/>
              </a:ext>
            </a:extLst>
          </p:cNvPr>
          <p:cNvSpPr/>
          <p:nvPr/>
        </p:nvSpPr>
        <p:spPr bwMode="auto">
          <a:xfrm>
            <a:off x="5004104" y="4747914"/>
            <a:ext cx="750822" cy="279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84F2DFD-8368-EF01-5277-ABA448D77BD5}"/>
              </a:ext>
            </a:extLst>
          </p:cNvPr>
          <p:cNvSpPr/>
          <p:nvPr/>
        </p:nvSpPr>
        <p:spPr bwMode="auto">
          <a:xfrm>
            <a:off x="6196587" y="4747914"/>
            <a:ext cx="750821" cy="279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8821F8F-6F89-0797-B9FE-4EC911A9B18B}"/>
              </a:ext>
            </a:extLst>
          </p:cNvPr>
          <p:cNvSpPr/>
          <p:nvPr/>
        </p:nvSpPr>
        <p:spPr bwMode="auto">
          <a:xfrm>
            <a:off x="8250308" y="4747914"/>
            <a:ext cx="515270" cy="279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09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0F09D-F5E0-A3B3-590E-2742D63F23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454807-A967-0343-8DB4-E09B2C4C1C37}"/>
              </a:ext>
            </a:extLst>
          </p:cNvPr>
          <p:cNvSpPr/>
          <p:nvPr/>
        </p:nvSpPr>
        <p:spPr bwMode="auto">
          <a:xfrm>
            <a:off x="2425840" y="2576637"/>
            <a:ext cx="519168" cy="371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39C94F-8736-7413-6825-9CFD2C40C21B}"/>
              </a:ext>
            </a:extLst>
          </p:cNvPr>
          <p:cNvSpPr/>
          <p:nvPr/>
        </p:nvSpPr>
        <p:spPr bwMode="auto">
          <a:xfrm>
            <a:off x="8544272" y="2636912"/>
            <a:ext cx="504056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480B8B-94A1-D658-5180-38FE503D3F11}"/>
              </a:ext>
            </a:extLst>
          </p:cNvPr>
          <p:cNvSpPr/>
          <p:nvPr/>
        </p:nvSpPr>
        <p:spPr bwMode="auto">
          <a:xfrm>
            <a:off x="2778133" y="4116347"/>
            <a:ext cx="528439" cy="371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F7BFA4-2285-B76C-983F-EE769A278F3D}"/>
              </a:ext>
            </a:extLst>
          </p:cNvPr>
          <p:cNvSpPr/>
          <p:nvPr/>
        </p:nvSpPr>
        <p:spPr bwMode="auto">
          <a:xfrm>
            <a:off x="7830760" y="4116347"/>
            <a:ext cx="519168" cy="371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A8424E-C9CB-E302-0F15-D1A40BFD6CAB}"/>
              </a:ext>
            </a:extLst>
          </p:cNvPr>
          <p:cNvSpPr/>
          <p:nvPr/>
        </p:nvSpPr>
        <p:spPr bwMode="auto">
          <a:xfrm>
            <a:off x="2258965" y="5637507"/>
            <a:ext cx="519168" cy="380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90913E-B357-9923-6703-F68110F110EC}"/>
              </a:ext>
            </a:extLst>
          </p:cNvPr>
          <p:cNvSpPr/>
          <p:nvPr/>
        </p:nvSpPr>
        <p:spPr bwMode="auto">
          <a:xfrm>
            <a:off x="7932739" y="5637507"/>
            <a:ext cx="519168" cy="380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14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3E765B-9E54-4ED9-F017-F4A98DFE03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97"/>
          <a:stretch/>
        </p:blipFill>
        <p:spPr>
          <a:xfrm>
            <a:off x="720000" y="972000"/>
            <a:ext cx="7525431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13C8AA0-08F6-6A80-A1A2-1D0AA96175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772816"/>
            <a:ext cx="6480720" cy="4793543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D483668-62E2-7253-BBD5-0D259240D98C}"/>
              </a:ext>
            </a:extLst>
          </p:cNvPr>
          <p:cNvCxnSpPr>
            <a:cxnSpLocks/>
          </p:cNvCxnSpPr>
          <p:nvPr/>
        </p:nvCxnSpPr>
        <p:spPr>
          <a:xfrm>
            <a:off x="3863752" y="2420888"/>
            <a:ext cx="2592288" cy="244827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5160F9B-A8AF-31FD-E0A3-993ABCD2F990}"/>
              </a:ext>
            </a:extLst>
          </p:cNvPr>
          <p:cNvCxnSpPr>
            <a:cxnSpLocks/>
          </p:cNvCxnSpPr>
          <p:nvPr/>
        </p:nvCxnSpPr>
        <p:spPr>
          <a:xfrm flipV="1">
            <a:off x="3861471" y="2255247"/>
            <a:ext cx="2666577" cy="1395296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BA5C3C4-E7F9-8E9E-F777-BBDFB9B2069A}"/>
              </a:ext>
            </a:extLst>
          </p:cNvPr>
          <p:cNvCxnSpPr>
            <a:cxnSpLocks/>
          </p:cNvCxnSpPr>
          <p:nvPr/>
        </p:nvCxnSpPr>
        <p:spPr>
          <a:xfrm flipV="1">
            <a:off x="3861471" y="3429000"/>
            <a:ext cx="2666577" cy="1522981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CDBA84A-B074-5E8A-50AC-5B0D615781F7}"/>
              </a:ext>
            </a:extLst>
          </p:cNvPr>
          <p:cNvCxnSpPr>
            <a:cxnSpLocks/>
          </p:cNvCxnSpPr>
          <p:nvPr/>
        </p:nvCxnSpPr>
        <p:spPr>
          <a:xfrm flipV="1">
            <a:off x="3861470" y="6042913"/>
            <a:ext cx="2592288" cy="110939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934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4FA5D-718E-DBB4-B654-EB2CDB1783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69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BACC03-8F84-B171-8699-4AE796043E03}"/>
              </a:ext>
            </a:extLst>
          </p:cNvPr>
          <p:cNvSpPr/>
          <p:nvPr/>
        </p:nvSpPr>
        <p:spPr bwMode="auto">
          <a:xfrm>
            <a:off x="1407527" y="3878728"/>
            <a:ext cx="1995833" cy="287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F84AEA-DD69-CFAC-3D96-41898D809E9C}"/>
              </a:ext>
            </a:extLst>
          </p:cNvPr>
          <p:cNvSpPr/>
          <p:nvPr/>
        </p:nvSpPr>
        <p:spPr bwMode="auto">
          <a:xfrm>
            <a:off x="4044164" y="3645024"/>
            <a:ext cx="241187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9CE6DF-8362-69CC-4BC3-BE3C9297FD3C}"/>
              </a:ext>
            </a:extLst>
          </p:cNvPr>
          <p:cNvSpPr/>
          <p:nvPr/>
        </p:nvSpPr>
        <p:spPr bwMode="auto">
          <a:xfrm>
            <a:off x="1474278" y="4546941"/>
            <a:ext cx="4679195" cy="544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D28C7C1-DBFB-A0B3-4AFB-E9ED311A5128}"/>
              </a:ext>
            </a:extLst>
          </p:cNvPr>
          <p:cNvSpPr/>
          <p:nvPr/>
        </p:nvSpPr>
        <p:spPr bwMode="auto">
          <a:xfrm>
            <a:off x="1271464" y="5362162"/>
            <a:ext cx="4174456" cy="58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92F5609-EFCC-330F-42F5-DA2FAD657D54}"/>
              </a:ext>
            </a:extLst>
          </p:cNvPr>
          <p:cNvSpPr/>
          <p:nvPr/>
        </p:nvSpPr>
        <p:spPr bwMode="auto">
          <a:xfrm>
            <a:off x="1427553" y="6324389"/>
            <a:ext cx="4725920" cy="300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31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3" grpId="0" animBg="1"/>
      <p:bldP spid="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2023-12-14T13:01:56Z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