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71" r:id="rId3"/>
    <p:sldId id="369" r:id="rId4"/>
    <p:sldId id="368" r:id="rId5"/>
    <p:sldId id="367" r:id="rId6"/>
    <p:sldId id="366" r:id="rId7"/>
    <p:sldId id="365" r:id="rId8"/>
    <p:sldId id="364" r:id="rId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3" d="100"/>
          <a:sy n="93" d="100"/>
        </p:scale>
        <p:origin x="88" y="2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4C8FF62-3951-9AA8-B7ED-71F3F869E74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2891" b="53844"/>
          <a:stretch/>
        </p:blipFill>
        <p:spPr>
          <a:xfrm>
            <a:off x="4092116" y="1700808"/>
            <a:ext cx="4007768" cy="969141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CED55A45-8814-264E-DA70-FAAD9AAAB90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7637" t="74303"/>
          <a:stretch/>
        </p:blipFill>
        <p:spPr>
          <a:xfrm>
            <a:off x="2903984" y="3717032"/>
            <a:ext cx="6384032" cy="6091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03538B-2D35-39B5-038A-E02508B2C1A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00208"/>
            <a:ext cx="6480000" cy="4219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D132316-ACC5-F704-DBB9-F19D204A46C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4869160"/>
            <a:ext cx="6480000" cy="1929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695927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E34577-A378-67F0-92F1-F173BD74CD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800000" cy="38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7EA022-036E-F3E6-8148-FDD012DB1502}"/>
              </a:ext>
            </a:extLst>
          </p:cNvPr>
          <p:cNvSpPr/>
          <p:nvPr/>
        </p:nvSpPr>
        <p:spPr bwMode="auto">
          <a:xfrm>
            <a:off x="1358095" y="3143739"/>
            <a:ext cx="6419047" cy="3717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1910523-1350-4CE8-34DD-4977F3077891}"/>
              </a:ext>
            </a:extLst>
          </p:cNvPr>
          <p:cNvSpPr/>
          <p:nvPr/>
        </p:nvSpPr>
        <p:spPr bwMode="auto">
          <a:xfrm>
            <a:off x="1386666" y="4087522"/>
            <a:ext cx="7589654" cy="5656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F12C7BE-ACA6-D249-1726-19258EA6797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324"/>
          <a:stretch/>
        </p:blipFill>
        <p:spPr>
          <a:xfrm>
            <a:off x="3287688" y="4716712"/>
            <a:ext cx="5616624" cy="1929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07725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815D0F-0491-D356-BA57-2577A801D9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96"/>
            <a:ext cx="10800000" cy="48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8B5203-05D4-874E-ECD7-3DCB88586232}"/>
              </a:ext>
            </a:extLst>
          </p:cNvPr>
          <p:cNvSpPr/>
          <p:nvPr/>
        </p:nvSpPr>
        <p:spPr bwMode="auto">
          <a:xfrm>
            <a:off x="1367619" y="4067589"/>
            <a:ext cx="4104761" cy="3432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5659D0A-5D13-8CEF-9FD1-8CB986514823}"/>
              </a:ext>
            </a:extLst>
          </p:cNvPr>
          <p:cNvSpPr/>
          <p:nvPr/>
        </p:nvSpPr>
        <p:spPr bwMode="auto">
          <a:xfrm>
            <a:off x="1405714" y="4992348"/>
            <a:ext cx="7419047" cy="4194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3EFD977-4C5C-415F-6BBB-0C2706F7C60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324"/>
          <a:stretch/>
        </p:blipFill>
        <p:spPr>
          <a:xfrm>
            <a:off x="6152425" y="2674731"/>
            <a:ext cx="5616624" cy="1929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00950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CB5E39-8FCA-AFEE-8EEA-DBCB2D46D6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C68A75-64AE-FFCB-5CDE-F292E9B8B74D}"/>
              </a:ext>
            </a:extLst>
          </p:cNvPr>
          <p:cNvSpPr/>
          <p:nvPr/>
        </p:nvSpPr>
        <p:spPr bwMode="auto">
          <a:xfrm>
            <a:off x="1386666" y="3272680"/>
            <a:ext cx="4304761" cy="3532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D9BF14D-06BF-9AA1-A551-59B4340A8E18}"/>
              </a:ext>
            </a:extLst>
          </p:cNvPr>
          <p:cNvSpPr/>
          <p:nvPr/>
        </p:nvSpPr>
        <p:spPr bwMode="auto">
          <a:xfrm>
            <a:off x="1396190" y="4189134"/>
            <a:ext cx="5323809" cy="4200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D6B4D93-E565-CC85-E8DA-28262288FCB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324"/>
          <a:stretch/>
        </p:blipFill>
        <p:spPr>
          <a:xfrm>
            <a:off x="6361961" y="1859200"/>
            <a:ext cx="5616624" cy="1929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72763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18E4B4-9F16-58C7-5F4C-3D50822C54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968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512617-0BED-8000-191E-EAA309A84BEF}"/>
              </a:ext>
            </a:extLst>
          </p:cNvPr>
          <p:cNvSpPr/>
          <p:nvPr/>
        </p:nvSpPr>
        <p:spPr bwMode="auto">
          <a:xfrm>
            <a:off x="2314985" y="5312126"/>
            <a:ext cx="1221846" cy="12132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E139BD3-E3B9-ABF3-3FE7-F20273934449}"/>
              </a:ext>
            </a:extLst>
          </p:cNvPr>
          <p:cNvSpPr/>
          <p:nvPr/>
        </p:nvSpPr>
        <p:spPr bwMode="auto">
          <a:xfrm>
            <a:off x="5857469" y="5198442"/>
            <a:ext cx="1221846" cy="13681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0AAD87A-9573-107D-9DD1-E7452929C9A5}"/>
              </a:ext>
            </a:extLst>
          </p:cNvPr>
          <p:cNvSpPr/>
          <p:nvPr/>
        </p:nvSpPr>
        <p:spPr bwMode="auto">
          <a:xfrm>
            <a:off x="4487970" y="5751263"/>
            <a:ext cx="431670" cy="270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5A3B68A-676F-FFB3-5717-E38FBB1499E6}"/>
              </a:ext>
            </a:extLst>
          </p:cNvPr>
          <p:cNvSpPr/>
          <p:nvPr/>
        </p:nvSpPr>
        <p:spPr bwMode="auto">
          <a:xfrm>
            <a:off x="7176121" y="5589241"/>
            <a:ext cx="814438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114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DC48A2-3967-B242-4B5E-8CC87FF92B9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501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8DAB58-702E-9057-69FD-932F0A0829FF}"/>
              </a:ext>
            </a:extLst>
          </p:cNvPr>
          <p:cNvSpPr/>
          <p:nvPr/>
        </p:nvSpPr>
        <p:spPr bwMode="auto">
          <a:xfrm>
            <a:off x="2325231" y="1215069"/>
            <a:ext cx="1229018" cy="12257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DF8F210-E38D-2076-C870-C0DC36F20FA4}"/>
              </a:ext>
            </a:extLst>
          </p:cNvPr>
          <p:cNvSpPr/>
          <p:nvPr/>
        </p:nvSpPr>
        <p:spPr bwMode="auto">
          <a:xfrm>
            <a:off x="5879977" y="972000"/>
            <a:ext cx="1231496" cy="1468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77865AD-B836-02E4-4010-6EC1A7A6C62E}"/>
              </a:ext>
            </a:extLst>
          </p:cNvPr>
          <p:cNvSpPr/>
          <p:nvPr/>
        </p:nvSpPr>
        <p:spPr bwMode="auto">
          <a:xfrm>
            <a:off x="4512175" y="1627549"/>
            <a:ext cx="434443" cy="2798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E873668-8387-2604-44B0-D4E125993816}"/>
              </a:ext>
            </a:extLst>
          </p:cNvPr>
          <p:cNvSpPr/>
          <p:nvPr/>
        </p:nvSpPr>
        <p:spPr bwMode="auto">
          <a:xfrm>
            <a:off x="7244014" y="1524429"/>
            <a:ext cx="868209" cy="6084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B5138CEB-DF0C-DBEE-33BF-66276B4C60B6}"/>
              </a:ext>
            </a:extLst>
          </p:cNvPr>
          <p:cNvSpPr/>
          <p:nvPr/>
        </p:nvSpPr>
        <p:spPr bwMode="auto">
          <a:xfrm>
            <a:off x="5867536" y="2669112"/>
            <a:ext cx="1243935" cy="14215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CF333C74-B8E7-495B-F2A7-FC3A46F8F478}"/>
              </a:ext>
            </a:extLst>
          </p:cNvPr>
          <p:cNvSpPr/>
          <p:nvPr/>
        </p:nvSpPr>
        <p:spPr bwMode="auto">
          <a:xfrm>
            <a:off x="4313362" y="3277473"/>
            <a:ext cx="846796" cy="3019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2A23886E-5F85-EC44-BC8F-378FF39155A5}"/>
              </a:ext>
            </a:extLst>
          </p:cNvPr>
          <p:cNvSpPr/>
          <p:nvPr/>
        </p:nvSpPr>
        <p:spPr bwMode="auto">
          <a:xfrm>
            <a:off x="7244014" y="3172016"/>
            <a:ext cx="868209" cy="6232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A1623404-5C05-2811-58F4-B5A2125671D5}"/>
              </a:ext>
            </a:extLst>
          </p:cNvPr>
          <p:cNvSpPr/>
          <p:nvPr/>
        </p:nvSpPr>
        <p:spPr bwMode="auto">
          <a:xfrm>
            <a:off x="2325230" y="2744144"/>
            <a:ext cx="1229017" cy="13465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3FDD08BC-7E0B-F336-D7D3-C27C66F0AEE1}"/>
              </a:ext>
            </a:extLst>
          </p:cNvPr>
          <p:cNvSpPr/>
          <p:nvPr/>
        </p:nvSpPr>
        <p:spPr bwMode="auto">
          <a:xfrm>
            <a:off x="5879977" y="4492818"/>
            <a:ext cx="1231496" cy="12404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562479F6-33AA-6090-5061-BEDD3519E89B}"/>
              </a:ext>
            </a:extLst>
          </p:cNvPr>
          <p:cNvSpPr/>
          <p:nvPr/>
        </p:nvSpPr>
        <p:spPr bwMode="auto">
          <a:xfrm>
            <a:off x="4519539" y="4927396"/>
            <a:ext cx="434443" cy="2798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7D9B8245-DC3F-C11D-4F1C-BAEDCDC252E9}"/>
              </a:ext>
            </a:extLst>
          </p:cNvPr>
          <p:cNvSpPr/>
          <p:nvPr/>
        </p:nvSpPr>
        <p:spPr bwMode="auto">
          <a:xfrm>
            <a:off x="7258742" y="4814573"/>
            <a:ext cx="852130" cy="6232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C311771D-C967-87E5-B21D-2886966E924C}"/>
              </a:ext>
            </a:extLst>
          </p:cNvPr>
          <p:cNvSpPr/>
          <p:nvPr/>
        </p:nvSpPr>
        <p:spPr bwMode="auto">
          <a:xfrm>
            <a:off x="2325231" y="4394066"/>
            <a:ext cx="1229016" cy="12699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BE459AFF-C24E-D190-CC6D-27C1D9AC717A}"/>
              </a:ext>
            </a:extLst>
          </p:cNvPr>
          <p:cNvSpPr/>
          <p:nvPr/>
        </p:nvSpPr>
        <p:spPr bwMode="auto">
          <a:xfrm>
            <a:off x="690546" y="6297421"/>
            <a:ext cx="2201670" cy="3314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7180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1" grpId="0" animBg="1"/>
      <p:bldP spid="19" grpId="0" animBg="1"/>
      <p:bldP spid="20" grpId="0" animBg="1"/>
      <p:bldP spid="22" grpId="0" animBg="1"/>
      <p:bldP spid="23" grpId="0" animBg="1"/>
      <p:bldP spid="28" grpId="0" animBg="1"/>
      <p:bldP spid="29" grpId="0" animBg="1"/>
      <p:bldP spid="31" grpId="0" animBg="1"/>
      <p:bldP spid="32" grpId="0" animBg="1"/>
      <p:bldP spid="3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754DA8-8481-42D9-ACFF-225CEE8D24B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83477"/>
            <a:ext cx="81922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2A27F70-0550-6FE6-F04D-3D675D57F82C}"/>
              </a:ext>
            </a:extLst>
          </p:cNvPr>
          <p:cNvSpPr/>
          <p:nvPr/>
        </p:nvSpPr>
        <p:spPr bwMode="auto">
          <a:xfrm>
            <a:off x="1464094" y="4780064"/>
            <a:ext cx="2181715" cy="2529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36413AA-9D29-6C42-581D-232341025467}"/>
              </a:ext>
            </a:extLst>
          </p:cNvPr>
          <p:cNvSpPr/>
          <p:nvPr/>
        </p:nvSpPr>
        <p:spPr bwMode="auto">
          <a:xfrm>
            <a:off x="1485767" y="5495547"/>
            <a:ext cx="3677129" cy="260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D4D8ADD-DA19-9388-42AF-9B39E072260F}"/>
              </a:ext>
            </a:extLst>
          </p:cNvPr>
          <p:cNvSpPr/>
          <p:nvPr/>
        </p:nvSpPr>
        <p:spPr bwMode="auto">
          <a:xfrm>
            <a:off x="1485767" y="6183529"/>
            <a:ext cx="3314089" cy="413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181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37</cp:revision>
  <dcterms:created xsi:type="dcterms:W3CDTF">2015-09-16T06:52:26Z</dcterms:created>
  <dcterms:modified xsi:type="dcterms:W3CDTF">2023-12-14T16:35:49Z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