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310AD4-4E26-E3D4-B1FB-9C66713D1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954" y="3098783"/>
            <a:ext cx="6636091" cy="6604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AF089-FD39-9AA4-1E47-066A0816AC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/>
        </p:blipFill>
        <p:spPr>
          <a:xfrm>
            <a:off x="720000" y="972000"/>
            <a:ext cx="7536240" cy="344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B01064-DB23-1BA4-F989-9E835CF8DA27}"/>
              </a:ext>
            </a:extLst>
          </p:cNvPr>
          <p:cNvSpPr/>
          <p:nvPr/>
        </p:nvSpPr>
        <p:spPr bwMode="auto">
          <a:xfrm>
            <a:off x="681904" y="1196752"/>
            <a:ext cx="5126064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F36DBDF-5BBD-E81F-CE78-7123853D9F1F}"/>
              </a:ext>
            </a:extLst>
          </p:cNvPr>
          <p:cNvSpPr/>
          <p:nvPr/>
        </p:nvSpPr>
        <p:spPr bwMode="auto">
          <a:xfrm>
            <a:off x="681904" y="2486302"/>
            <a:ext cx="7646344" cy="2310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78BB9F-6918-8016-FFD4-112C3AC4E856}"/>
              </a:ext>
            </a:extLst>
          </p:cNvPr>
          <p:cNvSpPr/>
          <p:nvPr/>
        </p:nvSpPr>
        <p:spPr bwMode="auto">
          <a:xfrm>
            <a:off x="6023992" y="1196752"/>
            <a:ext cx="1656184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08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4BEED-C766-34F2-DA18-62017641A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1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9C448B9-8E32-8480-FD1F-A6DE4AB8A89D}"/>
              </a:ext>
            </a:extLst>
          </p:cNvPr>
          <p:cNvSpPr/>
          <p:nvPr/>
        </p:nvSpPr>
        <p:spPr bwMode="auto">
          <a:xfrm>
            <a:off x="4871864" y="3933056"/>
            <a:ext cx="288032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1C98648-0EA3-5AC1-7BCD-2A2F4C24522C}"/>
              </a:ext>
            </a:extLst>
          </p:cNvPr>
          <p:cNvSpPr/>
          <p:nvPr/>
        </p:nvSpPr>
        <p:spPr bwMode="auto">
          <a:xfrm>
            <a:off x="1271464" y="3933056"/>
            <a:ext cx="26642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B9C4187-5900-95C9-7D12-9138B7B47857}"/>
              </a:ext>
            </a:extLst>
          </p:cNvPr>
          <p:cNvSpPr/>
          <p:nvPr/>
        </p:nvSpPr>
        <p:spPr bwMode="auto">
          <a:xfrm>
            <a:off x="1199456" y="4869160"/>
            <a:ext cx="1152128" cy="876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23BA2C3-68B1-20F3-E268-28B5CBBBA208}"/>
              </a:ext>
            </a:extLst>
          </p:cNvPr>
          <p:cNvSpPr/>
          <p:nvPr/>
        </p:nvSpPr>
        <p:spPr bwMode="auto">
          <a:xfrm>
            <a:off x="4871864" y="4869160"/>
            <a:ext cx="151216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65D046A-0533-42EC-A025-6668F5CFC4D7}"/>
              </a:ext>
            </a:extLst>
          </p:cNvPr>
          <p:cNvSpPr/>
          <p:nvPr/>
        </p:nvSpPr>
        <p:spPr bwMode="auto">
          <a:xfrm>
            <a:off x="5015880" y="5886000"/>
            <a:ext cx="79208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5" grpId="0" animBg="1"/>
      <p:bldP spid="31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DA0C1-534F-C739-92EF-D3B10A1592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1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43D53A-69F3-2167-8019-CC80786729FB}"/>
              </a:ext>
            </a:extLst>
          </p:cNvPr>
          <p:cNvSpPr/>
          <p:nvPr/>
        </p:nvSpPr>
        <p:spPr bwMode="auto">
          <a:xfrm>
            <a:off x="690954" y="2492896"/>
            <a:ext cx="3015031" cy="1242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F1203AA-BA17-51F0-AFEE-74033E3F477C}"/>
              </a:ext>
            </a:extLst>
          </p:cNvPr>
          <p:cNvSpPr/>
          <p:nvPr/>
        </p:nvSpPr>
        <p:spPr bwMode="auto">
          <a:xfrm>
            <a:off x="5663952" y="2564904"/>
            <a:ext cx="3384376" cy="1170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706D3EA-ABA6-D16B-4D25-57A45D2995D4}"/>
              </a:ext>
            </a:extLst>
          </p:cNvPr>
          <p:cNvSpPr/>
          <p:nvPr/>
        </p:nvSpPr>
        <p:spPr bwMode="auto">
          <a:xfrm>
            <a:off x="5833009" y="4077072"/>
            <a:ext cx="199118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B542575-C9CD-700E-848B-79A654CAD9FB}"/>
              </a:ext>
            </a:extLst>
          </p:cNvPr>
          <p:cNvSpPr/>
          <p:nvPr/>
        </p:nvSpPr>
        <p:spPr bwMode="auto">
          <a:xfrm>
            <a:off x="551384" y="4005064"/>
            <a:ext cx="136815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5B1A22D-34CC-6C05-F9FA-A59AA3059476}"/>
              </a:ext>
            </a:extLst>
          </p:cNvPr>
          <p:cNvSpPr/>
          <p:nvPr/>
        </p:nvSpPr>
        <p:spPr bwMode="auto">
          <a:xfrm>
            <a:off x="5735960" y="5499032"/>
            <a:ext cx="129614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37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32" grpId="0" animBg="1"/>
      <p:bldP spid="34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91E75-B193-7F40-8443-EEA21984B2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0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E02448-2484-D05B-AE09-0EAAAEAF25DA}"/>
              </a:ext>
            </a:extLst>
          </p:cNvPr>
          <p:cNvSpPr/>
          <p:nvPr/>
        </p:nvSpPr>
        <p:spPr bwMode="auto">
          <a:xfrm>
            <a:off x="1271465" y="5013177"/>
            <a:ext cx="25202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74E9B38-53DF-A787-7259-616AAEDF1423}"/>
              </a:ext>
            </a:extLst>
          </p:cNvPr>
          <p:cNvSpPr/>
          <p:nvPr/>
        </p:nvSpPr>
        <p:spPr bwMode="auto">
          <a:xfrm>
            <a:off x="1420142" y="5949280"/>
            <a:ext cx="337971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8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D530D-3B94-8E17-3211-60425DA94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80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549F15-ACF9-6E2C-9DA0-084ED15D8DEC}"/>
              </a:ext>
            </a:extLst>
          </p:cNvPr>
          <p:cNvSpPr/>
          <p:nvPr/>
        </p:nvSpPr>
        <p:spPr bwMode="auto">
          <a:xfrm>
            <a:off x="1432651" y="5085184"/>
            <a:ext cx="286314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1BFEF1-2C07-5EE5-70F9-C10655A324DA}"/>
              </a:ext>
            </a:extLst>
          </p:cNvPr>
          <p:cNvSpPr/>
          <p:nvPr/>
        </p:nvSpPr>
        <p:spPr bwMode="auto">
          <a:xfrm>
            <a:off x="1439070" y="6021288"/>
            <a:ext cx="544901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23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93AF5-45F9-E280-E65D-FA33E74629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5679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8BF8A-91E3-A5CB-B00D-3FB8C3C67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214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609015-98FC-CBA1-BB84-3527E1D19455}"/>
              </a:ext>
            </a:extLst>
          </p:cNvPr>
          <p:cNvSpPr/>
          <p:nvPr/>
        </p:nvSpPr>
        <p:spPr bwMode="auto">
          <a:xfrm>
            <a:off x="1305054" y="1637528"/>
            <a:ext cx="8031305" cy="259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94FC81E-CA90-4884-509E-4B508A2DC8A7}"/>
              </a:ext>
            </a:extLst>
          </p:cNvPr>
          <p:cNvSpPr/>
          <p:nvPr/>
        </p:nvSpPr>
        <p:spPr bwMode="auto">
          <a:xfrm>
            <a:off x="1199456" y="4517848"/>
            <a:ext cx="223224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D959516-DD5B-C404-1D49-DDC6CAD96B93}"/>
              </a:ext>
            </a:extLst>
          </p:cNvPr>
          <p:cNvSpPr/>
          <p:nvPr/>
        </p:nvSpPr>
        <p:spPr bwMode="auto">
          <a:xfrm>
            <a:off x="1199456" y="5741984"/>
            <a:ext cx="6192688" cy="854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47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1A242-8ED7-394F-E154-1944FA4E5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19031B-BBA0-D3F5-9B93-210F78C4F731}"/>
              </a:ext>
            </a:extLst>
          </p:cNvPr>
          <p:cNvSpPr/>
          <p:nvPr/>
        </p:nvSpPr>
        <p:spPr bwMode="auto">
          <a:xfrm>
            <a:off x="1271464" y="2996953"/>
            <a:ext cx="2736304" cy="928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26A618-1448-646B-927A-A58B29404FC0}"/>
              </a:ext>
            </a:extLst>
          </p:cNvPr>
          <p:cNvSpPr/>
          <p:nvPr/>
        </p:nvSpPr>
        <p:spPr bwMode="auto">
          <a:xfrm>
            <a:off x="1271464" y="4311631"/>
            <a:ext cx="7488832" cy="1061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35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FEFDC-1826-C1E3-3493-976C77EBC6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7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4173299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2023-12-14T12:51:14Z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