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00E970-023A-2F68-6730-4E9B27E7A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205" y="3051155"/>
            <a:ext cx="7569589" cy="7556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F075F-1367-C193-556A-F7E006F2B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61F82-088A-9B7A-7A8B-4742F6FD5178}"/>
              </a:ext>
            </a:extLst>
          </p:cNvPr>
          <p:cNvSpPr/>
          <p:nvPr/>
        </p:nvSpPr>
        <p:spPr bwMode="auto">
          <a:xfrm>
            <a:off x="2377142" y="4978654"/>
            <a:ext cx="4895238" cy="39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73790-7F9B-C251-14FB-CC19C5185FC7}"/>
              </a:ext>
            </a:extLst>
          </p:cNvPr>
          <p:cNvSpPr/>
          <p:nvPr/>
        </p:nvSpPr>
        <p:spPr bwMode="auto">
          <a:xfrm>
            <a:off x="2405714" y="5799064"/>
            <a:ext cx="5634502" cy="600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3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13E37-E55D-56F0-1FD6-7C73B6A39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7642E-5DB9-59F6-837C-48B50ED719D7}"/>
              </a:ext>
            </a:extLst>
          </p:cNvPr>
          <p:cNvSpPr/>
          <p:nvPr/>
        </p:nvSpPr>
        <p:spPr bwMode="auto">
          <a:xfrm>
            <a:off x="1843809" y="3021081"/>
            <a:ext cx="4200000" cy="35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04509-4BA2-6F2C-B7C3-1B28D0C6A881}"/>
              </a:ext>
            </a:extLst>
          </p:cNvPr>
          <p:cNvSpPr/>
          <p:nvPr/>
        </p:nvSpPr>
        <p:spPr bwMode="auto">
          <a:xfrm>
            <a:off x="1424761" y="3859775"/>
            <a:ext cx="3019047" cy="35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07DF30-AF45-C60E-6891-6CD612809A9A}"/>
              </a:ext>
            </a:extLst>
          </p:cNvPr>
          <p:cNvSpPr/>
          <p:nvPr/>
        </p:nvSpPr>
        <p:spPr bwMode="auto">
          <a:xfrm>
            <a:off x="1424761" y="4669877"/>
            <a:ext cx="2600000" cy="38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CA9E6F-B75D-6D95-A909-80B510E9BB2D}"/>
              </a:ext>
            </a:extLst>
          </p:cNvPr>
          <p:cNvSpPr/>
          <p:nvPr/>
        </p:nvSpPr>
        <p:spPr bwMode="auto">
          <a:xfrm>
            <a:off x="1405714" y="5508570"/>
            <a:ext cx="7282574" cy="656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7430FE-91C9-074E-B5C6-72A00ABD0322}"/>
              </a:ext>
            </a:extLst>
          </p:cNvPr>
          <p:cNvSpPr/>
          <p:nvPr/>
        </p:nvSpPr>
        <p:spPr bwMode="auto">
          <a:xfrm>
            <a:off x="1920000" y="5842143"/>
            <a:ext cx="133333" cy="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5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DCB69-9FEA-B763-CDA8-221CBC5C2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52"/>
            <a:ext cx="5895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FCC176-7E2B-F84F-141B-8680C2C26035}"/>
              </a:ext>
            </a:extLst>
          </p:cNvPr>
          <p:cNvSpPr/>
          <p:nvPr/>
        </p:nvSpPr>
        <p:spPr bwMode="auto">
          <a:xfrm>
            <a:off x="1281493" y="4464018"/>
            <a:ext cx="2448736" cy="19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4BE89-A968-45DE-3860-C6AF2E78E447}"/>
              </a:ext>
            </a:extLst>
          </p:cNvPr>
          <p:cNvSpPr/>
          <p:nvPr/>
        </p:nvSpPr>
        <p:spPr bwMode="auto">
          <a:xfrm>
            <a:off x="1291891" y="4906295"/>
            <a:ext cx="2438338" cy="21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64EDBF-8D21-E1F2-6F6F-C016E0957201}"/>
              </a:ext>
            </a:extLst>
          </p:cNvPr>
          <p:cNvSpPr/>
          <p:nvPr/>
        </p:nvSpPr>
        <p:spPr bwMode="auto">
          <a:xfrm>
            <a:off x="1297090" y="5358978"/>
            <a:ext cx="805847" cy="21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88A95C-A284-B6CC-F2EC-FC817AA996E8}"/>
              </a:ext>
            </a:extLst>
          </p:cNvPr>
          <p:cNvSpPr/>
          <p:nvPr/>
        </p:nvSpPr>
        <p:spPr bwMode="auto">
          <a:xfrm>
            <a:off x="1260697" y="5837677"/>
            <a:ext cx="3181797" cy="21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274C2D-ADE7-F3EE-EBC9-0A66768C1D7D}"/>
              </a:ext>
            </a:extLst>
          </p:cNvPr>
          <p:cNvSpPr/>
          <p:nvPr/>
        </p:nvSpPr>
        <p:spPr bwMode="auto">
          <a:xfrm>
            <a:off x="1271095" y="6285155"/>
            <a:ext cx="4608881" cy="46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30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EB4F7-1EAB-2170-1AE4-51306A524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7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82E91-3C04-2611-805B-8C4589836E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1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191CA-2415-2ED4-D13C-E505B0295BC9}"/>
              </a:ext>
            </a:extLst>
          </p:cNvPr>
          <p:cNvSpPr/>
          <p:nvPr/>
        </p:nvSpPr>
        <p:spPr bwMode="auto">
          <a:xfrm>
            <a:off x="2393725" y="2999640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3513FB-EB27-D68C-9161-4642170AB18F}"/>
              </a:ext>
            </a:extLst>
          </p:cNvPr>
          <p:cNvSpPr/>
          <p:nvPr/>
        </p:nvSpPr>
        <p:spPr bwMode="auto">
          <a:xfrm>
            <a:off x="3256857" y="3007149"/>
            <a:ext cx="202648" cy="277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15073A-51FE-6AF7-159E-61115AAF5B1D}"/>
              </a:ext>
            </a:extLst>
          </p:cNvPr>
          <p:cNvSpPr/>
          <p:nvPr/>
        </p:nvSpPr>
        <p:spPr bwMode="auto">
          <a:xfrm>
            <a:off x="4074956" y="2999640"/>
            <a:ext cx="240175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6D63F-7092-571E-84DC-5924233ED14F}"/>
              </a:ext>
            </a:extLst>
          </p:cNvPr>
          <p:cNvSpPr/>
          <p:nvPr/>
        </p:nvSpPr>
        <p:spPr bwMode="auto">
          <a:xfrm>
            <a:off x="5380912" y="2999640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DF9C43-1DCF-2865-7F0C-6380D30A1BA1}"/>
              </a:ext>
            </a:extLst>
          </p:cNvPr>
          <p:cNvSpPr/>
          <p:nvPr/>
        </p:nvSpPr>
        <p:spPr bwMode="auto">
          <a:xfrm>
            <a:off x="6897023" y="2999640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F41B1-E3E0-D4A0-5220-52F1207EFF5D}"/>
              </a:ext>
            </a:extLst>
          </p:cNvPr>
          <p:cNvSpPr/>
          <p:nvPr/>
        </p:nvSpPr>
        <p:spPr bwMode="auto">
          <a:xfrm>
            <a:off x="2393725" y="4366419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E21493-7AEF-24DA-01D7-FD9DA0754ACD}"/>
              </a:ext>
            </a:extLst>
          </p:cNvPr>
          <p:cNvSpPr/>
          <p:nvPr/>
        </p:nvSpPr>
        <p:spPr bwMode="auto">
          <a:xfrm>
            <a:off x="3234341" y="4366419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5CA436-F124-FAD5-BB1F-CFA326E2C38D}"/>
              </a:ext>
            </a:extLst>
          </p:cNvPr>
          <p:cNvSpPr/>
          <p:nvPr/>
        </p:nvSpPr>
        <p:spPr bwMode="auto">
          <a:xfrm>
            <a:off x="4082462" y="4366419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AB8B30-E6C5-3068-AF18-45DD13A1AFCA}"/>
              </a:ext>
            </a:extLst>
          </p:cNvPr>
          <p:cNvSpPr/>
          <p:nvPr/>
        </p:nvSpPr>
        <p:spPr bwMode="auto">
          <a:xfrm>
            <a:off x="5268330" y="4366419"/>
            <a:ext cx="450329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2C2ADF-B8AB-F4EC-2EED-C2EC0EB08E26}"/>
              </a:ext>
            </a:extLst>
          </p:cNvPr>
          <p:cNvSpPr/>
          <p:nvPr/>
        </p:nvSpPr>
        <p:spPr bwMode="auto">
          <a:xfrm>
            <a:off x="6784440" y="4366419"/>
            <a:ext cx="450329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F4418B-1E9F-C779-316E-E12598D55A02}"/>
              </a:ext>
            </a:extLst>
          </p:cNvPr>
          <p:cNvSpPr/>
          <p:nvPr/>
        </p:nvSpPr>
        <p:spPr bwMode="auto">
          <a:xfrm>
            <a:off x="2393725" y="5733199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F48D23-9C18-9D00-95A8-F264B6644C51}"/>
              </a:ext>
            </a:extLst>
          </p:cNvPr>
          <p:cNvSpPr/>
          <p:nvPr/>
        </p:nvSpPr>
        <p:spPr bwMode="auto">
          <a:xfrm>
            <a:off x="3234341" y="5733199"/>
            <a:ext cx="232670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CC8B0A-420E-8A9D-3672-888F40D4906C}"/>
              </a:ext>
            </a:extLst>
          </p:cNvPr>
          <p:cNvSpPr/>
          <p:nvPr/>
        </p:nvSpPr>
        <p:spPr bwMode="auto">
          <a:xfrm>
            <a:off x="4074956" y="5733199"/>
            <a:ext cx="240175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E0DC68-C6B2-7B1C-5818-3C78F79903B3}"/>
              </a:ext>
            </a:extLst>
          </p:cNvPr>
          <p:cNvSpPr/>
          <p:nvPr/>
        </p:nvSpPr>
        <p:spPr bwMode="auto">
          <a:xfrm>
            <a:off x="5275835" y="5733199"/>
            <a:ext cx="435318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0CE19E-F231-01FC-0EDF-14BFBB3DAFA2}"/>
              </a:ext>
            </a:extLst>
          </p:cNvPr>
          <p:cNvSpPr/>
          <p:nvPr/>
        </p:nvSpPr>
        <p:spPr bwMode="auto">
          <a:xfrm>
            <a:off x="6784440" y="5733199"/>
            <a:ext cx="442824" cy="28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8A2A378-5342-5801-EA4F-51BC1D068E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0250"/>
          <a:stretch/>
        </p:blipFill>
        <p:spPr>
          <a:xfrm>
            <a:off x="9145329" y="979649"/>
            <a:ext cx="1173775" cy="16572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C6FC3EA-E6AC-98A8-A873-4D3486D563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220" r="33730"/>
          <a:stretch/>
        </p:blipFill>
        <p:spPr>
          <a:xfrm>
            <a:off x="8732497" y="2721779"/>
            <a:ext cx="2142501" cy="165726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94C0797-215C-60B9-3D96-CA82ADF03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634"/>
          <a:stretch/>
        </p:blipFill>
        <p:spPr>
          <a:xfrm>
            <a:off x="9115107" y="4726889"/>
            <a:ext cx="1448139" cy="165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60089-1618-F2BF-6327-5C31E2B17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1D190-B390-B107-23D9-7A8B5B60DA81}"/>
              </a:ext>
            </a:extLst>
          </p:cNvPr>
          <p:cNvSpPr/>
          <p:nvPr/>
        </p:nvSpPr>
        <p:spPr bwMode="auto">
          <a:xfrm>
            <a:off x="6872380" y="1484784"/>
            <a:ext cx="2535988" cy="51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F3196D-3368-868A-4D9E-5395520E47B4}"/>
              </a:ext>
            </a:extLst>
          </p:cNvPr>
          <p:cNvSpPr/>
          <p:nvPr/>
        </p:nvSpPr>
        <p:spPr bwMode="auto">
          <a:xfrm>
            <a:off x="7272380" y="2181956"/>
            <a:ext cx="866666" cy="37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E67FB2-E4EC-6440-2EEB-34586A35AEC4}"/>
              </a:ext>
            </a:extLst>
          </p:cNvPr>
          <p:cNvSpPr/>
          <p:nvPr/>
        </p:nvSpPr>
        <p:spPr bwMode="auto">
          <a:xfrm>
            <a:off x="2920000" y="4277943"/>
            <a:ext cx="4066667" cy="466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253097-A71D-902F-F0D4-5F56093A7352}"/>
              </a:ext>
            </a:extLst>
          </p:cNvPr>
          <p:cNvSpPr/>
          <p:nvPr/>
        </p:nvSpPr>
        <p:spPr bwMode="auto">
          <a:xfrm>
            <a:off x="4655840" y="4878157"/>
            <a:ext cx="530826" cy="466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09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E5310-74FC-18B7-D42B-AEA2BC057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D4E788-501B-017D-B77C-F6E9D9ADB13A}"/>
              </a:ext>
            </a:extLst>
          </p:cNvPr>
          <p:cNvSpPr/>
          <p:nvPr/>
        </p:nvSpPr>
        <p:spPr bwMode="auto">
          <a:xfrm>
            <a:off x="6062857" y="2059461"/>
            <a:ext cx="838095" cy="362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7792A-F3D4-B116-AF16-3C10149AB198}"/>
              </a:ext>
            </a:extLst>
          </p:cNvPr>
          <p:cNvSpPr/>
          <p:nvPr/>
        </p:nvSpPr>
        <p:spPr bwMode="auto">
          <a:xfrm>
            <a:off x="2167619" y="3871897"/>
            <a:ext cx="828571" cy="352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88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B52FA-00F2-931B-BF20-E99484D02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A99E1-50AB-8B5F-2B90-C5FA29388D44}"/>
              </a:ext>
            </a:extLst>
          </p:cNvPr>
          <p:cNvSpPr/>
          <p:nvPr/>
        </p:nvSpPr>
        <p:spPr bwMode="auto">
          <a:xfrm>
            <a:off x="7824761" y="2279341"/>
            <a:ext cx="2142857" cy="37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26A402-7EE6-0F0D-EAD3-446B3FAFDB9A}"/>
              </a:ext>
            </a:extLst>
          </p:cNvPr>
          <p:cNvSpPr/>
          <p:nvPr/>
        </p:nvSpPr>
        <p:spPr bwMode="auto">
          <a:xfrm>
            <a:off x="7320000" y="3157264"/>
            <a:ext cx="2638094" cy="43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4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E2FEE-5DC8-E3A2-7785-FDB500BE0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95D4E-564B-AAD4-E69B-F999FF0DD07D}"/>
              </a:ext>
            </a:extLst>
          </p:cNvPr>
          <p:cNvSpPr/>
          <p:nvPr/>
        </p:nvSpPr>
        <p:spPr bwMode="auto">
          <a:xfrm>
            <a:off x="6843809" y="1564085"/>
            <a:ext cx="1885714" cy="372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18218-E535-07D2-16F1-A84CC433C0C1}"/>
              </a:ext>
            </a:extLst>
          </p:cNvPr>
          <p:cNvSpPr/>
          <p:nvPr/>
        </p:nvSpPr>
        <p:spPr bwMode="auto">
          <a:xfrm>
            <a:off x="6358095" y="2461764"/>
            <a:ext cx="2628570" cy="42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7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12E49-6AB1-51E8-A44D-B0225421C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2E9CF-C5E1-496E-65A5-A026C979AF0B}"/>
              </a:ext>
            </a:extLst>
          </p:cNvPr>
          <p:cNvSpPr/>
          <p:nvPr/>
        </p:nvSpPr>
        <p:spPr bwMode="auto">
          <a:xfrm>
            <a:off x="6881904" y="1400755"/>
            <a:ext cx="2171428" cy="38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F8C36-2B6F-EAF2-BCEA-8A09AF1C5DFB}"/>
              </a:ext>
            </a:extLst>
          </p:cNvPr>
          <p:cNvSpPr/>
          <p:nvPr/>
        </p:nvSpPr>
        <p:spPr bwMode="auto">
          <a:xfrm>
            <a:off x="6386666" y="2296378"/>
            <a:ext cx="2657142" cy="4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2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C2575-C7FD-C00A-4F91-C20FE88AEF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5B43A-AE61-5906-6910-EC5C0F7A1009}"/>
              </a:ext>
            </a:extLst>
          </p:cNvPr>
          <p:cNvSpPr/>
          <p:nvPr/>
        </p:nvSpPr>
        <p:spPr bwMode="auto">
          <a:xfrm>
            <a:off x="1720000" y="3967069"/>
            <a:ext cx="4009523" cy="38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758F12-D84F-03E7-74C4-6CB67A7857AA}"/>
              </a:ext>
            </a:extLst>
          </p:cNvPr>
          <p:cNvSpPr/>
          <p:nvPr/>
        </p:nvSpPr>
        <p:spPr bwMode="auto">
          <a:xfrm>
            <a:off x="1748570" y="4815990"/>
            <a:ext cx="8451885" cy="485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13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