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0" y="3062287"/>
            <a:ext cx="483870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2062162"/>
            <a:ext cx="100203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1067" y="3195285"/>
            <a:ext cx="900860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4885" y="3740230"/>
            <a:ext cx="1048641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6522" y="4294413"/>
            <a:ext cx="900860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47067" y="3186050"/>
            <a:ext cx="900860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26995" y="3767941"/>
            <a:ext cx="1381150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99286" y="4303650"/>
            <a:ext cx="1381150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522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299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958" y="2705759"/>
            <a:ext cx="8003624" cy="3473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05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2200275"/>
            <a:ext cx="947737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8521" y="3186049"/>
            <a:ext cx="9001151" cy="147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371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781175"/>
            <a:ext cx="102108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9685" y="3084448"/>
            <a:ext cx="9269006" cy="2254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2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2466975"/>
            <a:ext cx="9086850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91721" y="3407722"/>
            <a:ext cx="8742533" cy="11550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9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457325"/>
            <a:ext cx="89916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43939" y="1911431"/>
            <a:ext cx="8687115" cy="1764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0739" y="4562267"/>
            <a:ext cx="8687115" cy="1764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95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1428750"/>
            <a:ext cx="97440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0047" y="2280886"/>
            <a:ext cx="8724061" cy="1293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9975" y="4543795"/>
            <a:ext cx="8724061" cy="1293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565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576387"/>
            <a:ext cx="102584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5247" y="3361541"/>
            <a:ext cx="7495625" cy="18570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97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2309812"/>
            <a:ext cx="7848600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33466" y="2816595"/>
            <a:ext cx="7920497" cy="206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48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253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414462"/>
            <a:ext cx="10534650" cy="4029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96376" y="2410195"/>
            <a:ext cx="41133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76376" y="2428668"/>
            <a:ext cx="41133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5539" y="2945904"/>
            <a:ext cx="559115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77975" y="2964377"/>
            <a:ext cx="559115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38120" y="3444668"/>
            <a:ext cx="559115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43866" y="3490850"/>
            <a:ext cx="559115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61538" y="3943432"/>
            <a:ext cx="688426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75283" y="3971141"/>
            <a:ext cx="688426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70774" y="4506850"/>
            <a:ext cx="983990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09028" y="4534559"/>
            <a:ext cx="688426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887210" y="4525323"/>
            <a:ext cx="688426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44664" y="5107213"/>
            <a:ext cx="688426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039937" y="5005613"/>
            <a:ext cx="688426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700212"/>
            <a:ext cx="102203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58411" y="1735940"/>
            <a:ext cx="457515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22920" y="1652812"/>
            <a:ext cx="503698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29102" y="2733467"/>
            <a:ext cx="503698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42411" y="3259940"/>
            <a:ext cx="503698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26993" y="3213758"/>
            <a:ext cx="503698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2448" y="3795649"/>
            <a:ext cx="503698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37029" y="4811650"/>
            <a:ext cx="660715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283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2433637"/>
            <a:ext cx="10258425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50920" y="2872013"/>
            <a:ext cx="743843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9138" y="4017322"/>
            <a:ext cx="84544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98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938337"/>
            <a:ext cx="105822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5431" y="2373250"/>
            <a:ext cx="41133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92376" y="2936668"/>
            <a:ext cx="41133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3903" y="3453904"/>
            <a:ext cx="41133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64667" y="4026559"/>
            <a:ext cx="41133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36958" y="4571504"/>
            <a:ext cx="41133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28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677169"/>
            <a:ext cx="909637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140968"/>
            <a:ext cx="10163175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1939" y="2114631"/>
            <a:ext cx="41133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4048" y="3047504"/>
            <a:ext cx="41133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38630" y="5005613"/>
            <a:ext cx="41133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768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281237"/>
            <a:ext cx="10229850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09758" y="2234705"/>
            <a:ext cx="41133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71576" y="3721759"/>
            <a:ext cx="411334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432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714500"/>
            <a:ext cx="103441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54775" y="4571505"/>
            <a:ext cx="2249369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9720" y="4654632"/>
            <a:ext cx="2249369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0702" y="4589978"/>
            <a:ext cx="3450098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74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2019300"/>
            <a:ext cx="80010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33466" y="4349832"/>
            <a:ext cx="3366969" cy="40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89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2024-11-29T06:16:54Z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