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3B8891-81B5-F2A5-5D78-E59D8D970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963" y="3076557"/>
            <a:ext cx="7252073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75025-4A9F-E55C-62DC-06ABE7D63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D10B4-3CDD-646C-CA56-25D40EFB1018}"/>
              </a:ext>
            </a:extLst>
          </p:cNvPr>
          <p:cNvSpPr/>
          <p:nvPr/>
        </p:nvSpPr>
        <p:spPr bwMode="auto">
          <a:xfrm>
            <a:off x="681904" y="1124744"/>
            <a:ext cx="2821808" cy="534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F1DA46-D492-4A7E-6ED4-25B0A4E5346F}"/>
              </a:ext>
            </a:extLst>
          </p:cNvPr>
          <p:cNvSpPr/>
          <p:nvPr/>
        </p:nvSpPr>
        <p:spPr bwMode="auto">
          <a:xfrm>
            <a:off x="4272380" y="1267758"/>
            <a:ext cx="5809522" cy="34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78D71-321A-E0A9-1610-8BE2A6C28A1F}"/>
              </a:ext>
            </a:extLst>
          </p:cNvPr>
          <p:cNvSpPr/>
          <p:nvPr/>
        </p:nvSpPr>
        <p:spPr bwMode="auto">
          <a:xfrm>
            <a:off x="681904" y="2107329"/>
            <a:ext cx="4952380" cy="35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8640FA-0BAC-1BDB-A5C5-443FD3EF6277}"/>
              </a:ext>
            </a:extLst>
          </p:cNvPr>
          <p:cNvSpPr/>
          <p:nvPr/>
        </p:nvSpPr>
        <p:spPr bwMode="auto">
          <a:xfrm>
            <a:off x="6091428" y="2116869"/>
            <a:ext cx="2600000" cy="34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F9E84-92B1-5736-E1E6-229A87E8EF5A}"/>
              </a:ext>
            </a:extLst>
          </p:cNvPr>
          <p:cNvSpPr/>
          <p:nvPr/>
        </p:nvSpPr>
        <p:spPr bwMode="auto">
          <a:xfrm>
            <a:off x="681904" y="2908736"/>
            <a:ext cx="7718352" cy="52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0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5089B-8195-5ABA-ADA5-52A61A0B0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4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336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03F99-E72D-F7CD-D7CC-187691258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5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5C46DA-31A6-68BB-AACC-B4C515601E88}"/>
              </a:ext>
            </a:extLst>
          </p:cNvPr>
          <p:cNvSpPr/>
          <p:nvPr/>
        </p:nvSpPr>
        <p:spPr bwMode="auto">
          <a:xfrm>
            <a:off x="689991" y="1028876"/>
            <a:ext cx="1740484" cy="24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DE8F7-6884-E6E4-167A-5845BDCB0722}"/>
              </a:ext>
            </a:extLst>
          </p:cNvPr>
          <p:cNvSpPr/>
          <p:nvPr/>
        </p:nvSpPr>
        <p:spPr bwMode="auto">
          <a:xfrm>
            <a:off x="689991" y="1667207"/>
            <a:ext cx="3691027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5603AF-009C-97A6-B887-B79A30FCDB75}"/>
              </a:ext>
            </a:extLst>
          </p:cNvPr>
          <p:cNvSpPr/>
          <p:nvPr/>
        </p:nvSpPr>
        <p:spPr bwMode="auto">
          <a:xfrm>
            <a:off x="689991" y="2343087"/>
            <a:ext cx="4823842" cy="27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3848C-984B-72DD-F8A7-DBFE9F439D39}"/>
              </a:ext>
            </a:extLst>
          </p:cNvPr>
          <p:cNvSpPr/>
          <p:nvPr/>
        </p:nvSpPr>
        <p:spPr bwMode="auto">
          <a:xfrm>
            <a:off x="689991" y="3018967"/>
            <a:ext cx="1890526" cy="24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457778-FF9F-8743-A3CF-64E83FEF63EB}"/>
              </a:ext>
            </a:extLst>
          </p:cNvPr>
          <p:cNvSpPr/>
          <p:nvPr/>
        </p:nvSpPr>
        <p:spPr bwMode="auto">
          <a:xfrm>
            <a:off x="689991" y="3657298"/>
            <a:ext cx="4793834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51FB57-5AAA-7761-593D-1BC83E1C1098}"/>
              </a:ext>
            </a:extLst>
          </p:cNvPr>
          <p:cNvSpPr/>
          <p:nvPr/>
        </p:nvSpPr>
        <p:spPr bwMode="auto">
          <a:xfrm>
            <a:off x="689991" y="4333178"/>
            <a:ext cx="6256741" cy="277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D86163-5092-D65F-D2A8-7283743A7DD1}"/>
              </a:ext>
            </a:extLst>
          </p:cNvPr>
          <p:cNvSpPr/>
          <p:nvPr/>
        </p:nvSpPr>
        <p:spPr bwMode="auto">
          <a:xfrm>
            <a:off x="689991" y="4964000"/>
            <a:ext cx="8286329" cy="172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9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DD491-D390-4281-F46F-71000A830D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9B3BF-ACF8-636E-8835-57EC9DFCDFFE}"/>
              </a:ext>
            </a:extLst>
          </p:cNvPr>
          <p:cNvSpPr/>
          <p:nvPr/>
        </p:nvSpPr>
        <p:spPr bwMode="auto">
          <a:xfrm>
            <a:off x="8622492" y="3663428"/>
            <a:ext cx="231417" cy="32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5AB810-FF70-9715-13D5-877515C79AF2}"/>
              </a:ext>
            </a:extLst>
          </p:cNvPr>
          <p:cNvSpPr/>
          <p:nvPr/>
        </p:nvSpPr>
        <p:spPr bwMode="auto">
          <a:xfrm>
            <a:off x="6754007" y="5300571"/>
            <a:ext cx="968526" cy="32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EA9DC-1795-364A-D14F-C7F42F6CC733}"/>
              </a:ext>
            </a:extLst>
          </p:cNvPr>
          <p:cNvSpPr/>
          <p:nvPr/>
        </p:nvSpPr>
        <p:spPr bwMode="auto">
          <a:xfrm>
            <a:off x="5074084" y="6114857"/>
            <a:ext cx="977097" cy="31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F9D2F-B980-2302-7019-FBDCD8082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633BA-0AA8-73B4-9F6E-F9D93A4C5C99}"/>
              </a:ext>
            </a:extLst>
          </p:cNvPr>
          <p:cNvSpPr/>
          <p:nvPr/>
        </p:nvSpPr>
        <p:spPr bwMode="auto">
          <a:xfrm>
            <a:off x="8500952" y="1191392"/>
            <a:ext cx="257141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45B7FC-68B7-2B21-2C76-CBE9192A18B0}"/>
              </a:ext>
            </a:extLst>
          </p:cNvPr>
          <p:cNvSpPr/>
          <p:nvPr/>
        </p:nvSpPr>
        <p:spPr bwMode="auto">
          <a:xfrm>
            <a:off x="6196190" y="3003763"/>
            <a:ext cx="1076190" cy="362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AD770-DE40-9BDD-0A00-07BD9C52E5B8}"/>
              </a:ext>
            </a:extLst>
          </p:cNvPr>
          <p:cNvSpPr/>
          <p:nvPr/>
        </p:nvSpPr>
        <p:spPr bwMode="auto">
          <a:xfrm>
            <a:off x="3615238" y="3909948"/>
            <a:ext cx="1085714" cy="362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6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86B22-5F42-DB96-FBC3-345863F64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7B686-A52A-9A7E-C398-22C1CA1838AC}"/>
              </a:ext>
            </a:extLst>
          </p:cNvPr>
          <p:cNvSpPr/>
          <p:nvPr/>
        </p:nvSpPr>
        <p:spPr bwMode="auto">
          <a:xfrm>
            <a:off x="7434056" y="3012878"/>
            <a:ext cx="488601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52C12-195D-BFBC-06CB-F60646706A90}"/>
              </a:ext>
            </a:extLst>
          </p:cNvPr>
          <p:cNvSpPr/>
          <p:nvPr/>
        </p:nvSpPr>
        <p:spPr bwMode="auto">
          <a:xfrm>
            <a:off x="7316118" y="3957417"/>
            <a:ext cx="716053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AF778-5B21-3FB7-A88C-3002DFD14671}"/>
              </a:ext>
            </a:extLst>
          </p:cNvPr>
          <p:cNvSpPr/>
          <p:nvPr/>
        </p:nvSpPr>
        <p:spPr bwMode="auto">
          <a:xfrm>
            <a:off x="7206604" y="4893522"/>
            <a:ext cx="951931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F77F9B-2BAF-305C-7B78-421FFCC75F5D}"/>
              </a:ext>
            </a:extLst>
          </p:cNvPr>
          <p:cNvSpPr/>
          <p:nvPr/>
        </p:nvSpPr>
        <p:spPr bwMode="auto">
          <a:xfrm>
            <a:off x="7206604" y="5838061"/>
            <a:ext cx="951931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A2737-532F-A0EB-8743-40E00CACA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2977B-62A8-74DA-8694-26CC89A5D6FA}"/>
              </a:ext>
            </a:extLst>
          </p:cNvPr>
          <p:cNvSpPr/>
          <p:nvPr/>
        </p:nvSpPr>
        <p:spPr bwMode="auto">
          <a:xfrm>
            <a:off x="3567619" y="4567786"/>
            <a:ext cx="1095238" cy="41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785BA-45E7-8402-FFDD-62A3B0C6B157}"/>
              </a:ext>
            </a:extLst>
          </p:cNvPr>
          <p:cNvSpPr/>
          <p:nvPr/>
        </p:nvSpPr>
        <p:spPr bwMode="auto">
          <a:xfrm>
            <a:off x="9205714" y="4567786"/>
            <a:ext cx="1104761" cy="41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6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3F4F9-C8ED-B9DD-5A4A-33B96A914B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22D7B-193C-6A56-7516-3B4F885527F4}"/>
              </a:ext>
            </a:extLst>
          </p:cNvPr>
          <p:cNvSpPr/>
          <p:nvPr/>
        </p:nvSpPr>
        <p:spPr bwMode="auto">
          <a:xfrm>
            <a:off x="2577142" y="3664527"/>
            <a:ext cx="1371428" cy="40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E9F8A-DC65-0B2D-A28B-90C9E5B756CD}"/>
              </a:ext>
            </a:extLst>
          </p:cNvPr>
          <p:cNvSpPr/>
          <p:nvPr/>
        </p:nvSpPr>
        <p:spPr bwMode="auto">
          <a:xfrm>
            <a:off x="8215238" y="3664527"/>
            <a:ext cx="1361904" cy="40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77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2AF65-5223-E21C-4E79-685213207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98283-79A0-4546-4D68-F7B8F2368D3C}"/>
              </a:ext>
            </a:extLst>
          </p:cNvPr>
          <p:cNvSpPr/>
          <p:nvPr/>
        </p:nvSpPr>
        <p:spPr bwMode="auto">
          <a:xfrm>
            <a:off x="2586666" y="3805123"/>
            <a:ext cx="1361904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1E3F1-7318-2C28-2395-681B6AF134D3}"/>
              </a:ext>
            </a:extLst>
          </p:cNvPr>
          <p:cNvSpPr/>
          <p:nvPr/>
        </p:nvSpPr>
        <p:spPr bwMode="auto">
          <a:xfrm>
            <a:off x="8215238" y="3805123"/>
            <a:ext cx="1361904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0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38F98-E7D8-07F0-6274-A1713D088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68608-9FD6-D4EF-1B4A-865F50643E63}"/>
              </a:ext>
            </a:extLst>
          </p:cNvPr>
          <p:cNvSpPr/>
          <p:nvPr/>
        </p:nvSpPr>
        <p:spPr bwMode="auto">
          <a:xfrm>
            <a:off x="3929523" y="2238825"/>
            <a:ext cx="1095238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4A388C-BDA9-22DC-98FB-52B2CC90AE58}"/>
              </a:ext>
            </a:extLst>
          </p:cNvPr>
          <p:cNvSpPr/>
          <p:nvPr/>
        </p:nvSpPr>
        <p:spPr bwMode="auto">
          <a:xfrm>
            <a:off x="4691428" y="3143701"/>
            <a:ext cx="828571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3CE72D-FE53-CDD3-E4BA-36B4366EC7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005064"/>
            <a:ext cx="10800000" cy="268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FB6698-B5DA-38BB-591C-797A1BB5D7E1}"/>
              </a:ext>
            </a:extLst>
          </p:cNvPr>
          <p:cNvSpPr/>
          <p:nvPr/>
        </p:nvSpPr>
        <p:spPr bwMode="auto">
          <a:xfrm>
            <a:off x="4493988" y="4176508"/>
            <a:ext cx="1885714" cy="36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62E660-0ADF-5BB4-7F19-E1D8C24FD67D}"/>
              </a:ext>
            </a:extLst>
          </p:cNvPr>
          <p:cNvSpPr/>
          <p:nvPr/>
        </p:nvSpPr>
        <p:spPr bwMode="auto">
          <a:xfrm>
            <a:off x="4608273" y="5081356"/>
            <a:ext cx="1095238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6A760E-E830-40FE-90EA-609C4F4EB287}"/>
              </a:ext>
            </a:extLst>
          </p:cNvPr>
          <p:cNvSpPr/>
          <p:nvPr/>
        </p:nvSpPr>
        <p:spPr bwMode="auto">
          <a:xfrm>
            <a:off x="4179702" y="5995728"/>
            <a:ext cx="828571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6A0968-8B88-C32F-0FD3-C0D09B62D577}"/>
              </a:ext>
            </a:extLst>
          </p:cNvPr>
          <p:cNvSpPr/>
          <p:nvPr/>
        </p:nvSpPr>
        <p:spPr bwMode="auto">
          <a:xfrm>
            <a:off x="8036845" y="5995728"/>
            <a:ext cx="1104761" cy="36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4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495CA-983E-886A-6D1B-7A313C296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079049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