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3D5AA2-4153-4189-F930-CEBF29C5BC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889" b="50216"/>
          <a:stretch/>
        </p:blipFill>
        <p:spPr>
          <a:xfrm>
            <a:off x="3143672" y="1772816"/>
            <a:ext cx="5951984" cy="10764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F85DB12-1FB8-74B4-E74D-C61CF8468C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77" t="73096"/>
          <a:stretch/>
        </p:blipFill>
        <p:spPr>
          <a:xfrm>
            <a:off x="3515636" y="3861048"/>
            <a:ext cx="5208056" cy="5817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F4E8B-F3BC-1543-0CEF-1478E4297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B361D-0D9C-E284-591B-602A34DE00A3}"/>
              </a:ext>
            </a:extLst>
          </p:cNvPr>
          <p:cNvSpPr/>
          <p:nvPr/>
        </p:nvSpPr>
        <p:spPr bwMode="auto">
          <a:xfrm>
            <a:off x="1891428" y="3270258"/>
            <a:ext cx="1790476" cy="1640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894C3-9D00-656B-44DC-5909DE98CF7F}"/>
              </a:ext>
            </a:extLst>
          </p:cNvPr>
          <p:cNvSpPr/>
          <p:nvPr/>
        </p:nvSpPr>
        <p:spPr bwMode="auto">
          <a:xfrm>
            <a:off x="5358095" y="3270258"/>
            <a:ext cx="4552380" cy="1640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FAFAE-7ED5-1A02-B7AD-8F6AD84236EF}"/>
              </a:ext>
            </a:extLst>
          </p:cNvPr>
          <p:cNvSpPr/>
          <p:nvPr/>
        </p:nvSpPr>
        <p:spPr bwMode="auto">
          <a:xfrm>
            <a:off x="1424761" y="5511299"/>
            <a:ext cx="2752380" cy="42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8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4D750-4932-CE10-613E-6C711E764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9313C-A41D-9FC8-19DA-58C107D709E7}"/>
              </a:ext>
            </a:extLst>
          </p:cNvPr>
          <p:cNvSpPr/>
          <p:nvPr/>
        </p:nvSpPr>
        <p:spPr bwMode="auto">
          <a:xfrm>
            <a:off x="4943872" y="3793708"/>
            <a:ext cx="2952328" cy="787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64D63-D9E0-8750-DE19-01EB9412CC61}"/>
              </a:ext>
            </a:extLst>
          </p:cNvPr>
          <p:cNvSpPr/>
          <p:nvPr/>
        </p:nvSpPr>
        <p:spPr bwMode="auto">
          <a:xfrm>
            <a:off x="7224761" y="5013907"/>
            <a:ext cx="2580952" cy="476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65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9CC1D-9843-B122-A756-410685955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1C35D-2624-2F41-81D3-665D3E177F7B}"/>
              </a:ext>
            </a:extLst>
          </p:cNvPr>
          <p:cNvSpPr/>
          <p:nvPr/>
        </p:nvSpPr>
        <p:spPr bwMode="auto">
          <a:xfrm>
            <a:off x="3272380" y="2173245"/>
            <a:ext cx="1571428" cy="49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7ADF1-402E-EEFC-B378-2F6445A63ECC}"/>
              </a:ext>
            </a:extLst>
          </p:cNvPr>
          <p:cNvSpPr/>
          <p:nvPr/>
        </p:nvSpPr>
        <p:spPr bwMode="auto">
          <a:xfrm>
            <a:off x="5967619" y="3174284"/>
            <a:ext cx="1057142" cy="467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3979E-CC67-7F7E-05FE-DCF13D702CD6}"/>
              </a:ext>
            </a:extLst>
          </p:cNvPr>
          <p:cNvSpPr/>
          <p:nvPr/>
        </p:nvSpPr>
        <p:spPr bwMode="auto">
          <a:xfrm>
            <a:off x="7024761" y="4137187"/>
            <a:ext cx="1009523" cy="45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34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DD635-4E59-8BE6-2462-29B0C4DC1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18C56C-4029-C283-28BE-ADCD47DCE907}"/>
              </a:ext>
            </a:extLst>
          </p:cNvPr>
          <p:cNvSpPr/>
          <p:nvPr/>
        </p:nvSpPr>
        <p:spPr bwMode="auto">
          <a:xfrm>
            <a:off x="8434285" y="4280371"/>
            <a:ext cx="971428" cy="4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2C1921-8560-FEDB-40ED-F000693A474B}"/>
              </a:ext>
            </a:extLst>
          </p:cNvPr>
          <p:cNvSpPr/>
          <p:nvPr/>
        </p:nvSpPr>
        <p:spPr bwMode="auto">
          <a:xfrm>
            <a:off x="5367619" y="5214724"/>
            <a:ext cx="1085714" cy="50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4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212C1-FB95-C591-ECF9-93BDD5166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4C9DA-A6CD-1EA8-4193-91A858A17806}"/>
              </a:ext>
            </a:extLst>
          </p:cNvPr>
          <p:cNvSpPr/>
          <p:nvPr/>
        </p:nvSpPr>
        <p:spPr bwMode="auto">
          <a:xfrm>
            <a:off x="8796190" y="4945855"/>
            <a:ext cx="552380" cy="49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87D963-981C-370A-D6A9-C31AA3880443}"/>
              </a:ext>
            </a:extLst>
          </p:cNvPr>
          <p:cNvSpPr/>
          <p:nvPr/>
        </p:nvSpPr>
        <p:spPr bwMode="auto">
          <a:xfrm>
            <a:off x="5377142" y="5917877"/>
            <a:ext cx="552380" cy="49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6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7F1E9-7D44-31D3-A7FA-E19781A93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D01C8E-787E-CE64-9801-C67AABD81DEA}"/>
              </a:ext>
            </a:extLst>
          </p:cNvPr>
          <p:cNvSpPr/>
          <p:nvPr/>
        </p:nvSpPr>
        <p:spPr bwMode="auto">
          <a:xfrm>
            <a:off x="1487488" y="6021288"/>
            <a:ext cx="79928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4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7FD45-1A0E-AD29-73AE-35FE07EF8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A45B2-DA7F-56F9-7E07-27420599C1BC}"/>
              </a:ext>
            </a:extLst>
          </p:cNvPr>
          <p:cNvSpPr/>
          <p:nvPr/>
        </p:nvSpPr>
        <p:spPr bwMode="auto">
          <a:xfrm>
            <a:off x="1748571" y="4098893"/>
            <a:ext cx="3942857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2D5AE-2226-0934-9D64-F4887C18A2D0}"/>
              </a:ext>
            </a:extLst>
          </p:cNvPr>
          <p:cNvSpPr/>
          <p:nvPr/>
        </p:nvSpPr>
        <p:spPr bwMode="auto">
          <a:xfrm>
            <a:off x="1729523" y="5004548"/>
            <a:ext cx="4076190" cy="39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67B1E4-2810-46B8-A0A3-924FFC3F0785}"/>
              </a:ext>
            </a:extLst>
          </p:cNvPr>
          <p:cNvSpPr/>
          <p:nvPr/>
        </p:nvSpPr>
        <p:spPr bwMode="auto">
          <a:xfrm>
            <a:off x="1758095" y="5872071"/>
            <a:ext cx="6276190" cy="4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0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4CD27-1D3B-1655-9F98-2EF9615C1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0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F2004-F68D-6130-89EF-B2754F4F1DE8}"/>
              </a:ext>
            </a:extLst>
          </p:cNvPr>
          <p:cNvSpPr/>
          <p:nvPr/>
        </p:nvSpPr>
        <p:spPr bwMode="auto">
          <a:xfrm>
            <a:off x="1444749" y="5162300"/>
            <a:ext cx="4262061" cy="29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6D4FE-7F47-DF98-F0CC-3DAD20591005}"/>
              </a:ext>
            </a:extLst>
          </p:cNvPr>
          <p:cNvSpPr/>
          <p:nvPr/>
        </p:nvSpPr>
        <p:spPr bwMode="auto">
          <a:xfrm>
            <a:off x="1444749" y="5774217"/>
            <a:ext cx="1755357" cy="30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3C3AAD-B4BD-F2C6-151B-6F3968B4B961}"/>
              </a:ext>
            </a:extLst>
          </p:cNvPr>
          <p:cNvSpPr/>
          <p:nvPr/>
        </p:nvSpPr>
        <p:spPr bwMode="auto">
          <a:xfrm>
            <a:off x="3426176" y="5774217"/>
            <a:ext cx="4421928" cy="29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D9C07-F150-389F-F767-2957743638FD}"/>
              </a:ext>
            </a:extLst>
          </p:cNvPr>
          <p:cNvSpPr/>
          <p:nvPr/>
        </p:nvSpPr>
        <p:spPr bwMode="auto">
          <a:xfrm>
            <a:off x="1458048" y="6237313"/>
            <a:ext cx="4421928" cy="454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BC3F42-876F-E5E4-DE3B-C95EDC7D5874}"/>
              </a:ext>
            </a:extLst>
          </p:cNvPr>
          <p:cNvSpPr/>
          <p:nvPr/>
        </p:nvSpPr>
        <p:spPr bwMode="auto">
          <a:xfrm>
            <a:off x="7848104" y="5774217"/>
            <a:ext cx="332166" cy="29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3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ACE10-5C4D-82C5-59A9-AA913C061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3B6016-EC3A-EFF2-9DFC-6280E5D75C7A}"/>
              </a:ext>
            </a:extLst>
          </p:cNvPr>
          <p:cNvSpPr/>
          <p:nvPr/>
        </p:nvSpPr>
        <p:spPr bwMode="auto">
          <a:xfrm>
            <a:off x="2762588" y="4236000"/>
            <a:ext cx="1681680" cy="15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3D0A9-B2F6-0212-CE58-17427D65DEF6}"/>
              </a:ext>
            </a:extLst>
          </p:cNvPr>
          <p:cNvSpPr/>
          <p:nvPr/>
        </p:nvSpPr>
        <p:spPr bwMode="auto">
          <a:xfrm>
            <a:off x="6095233" y="4412640"/>
            <a:ext cx="2549396" cy="13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9FCCCD-4E6C-9F0B-7AB9-A877C94ED87A}"/>
              </a:ext>
            </a:extLst>
          </p:cNvPr>
          <p:cNvSpPr/>
          <p:nvPr/>
        </p:nvSpPr>
        <p:spPr bwMode="auto">
          <a:xfrm>
            <a:off x="2470790" y="6217440"/>
            <a:ext cx="2219203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3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2023-12-14T14:05:45Z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