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13" autoAdjust="0"/>
    <p:restoredTop sz="94660"/>
  </p:normalViewPr>
  <p:slideViewPr>
    <p:cSldViewPr showGuides="1">
      <p:cViewPr varScale="1">
        <p:scale>
          <a:sx n="87" d="100"/>
          <a:sy n="87" d="100"/>
        </p:scale>
        <p:origin x="1176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052762"/>
            <a:ext cx="5572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195512"/>
            <a:ext cx="99441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6268" y="2234709"/>
            <a:ext cx="429805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8704" y="2253182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7322" y="2290127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8849" y="3149108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5031" y="2699238"/>
            <a:ext cx="448278" cy="349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0413" y="3906490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88886" y="3370781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57977" y="4312890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91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209800"/>
            <a:ext cx="9601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6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338262"/>
            <a:ext cx="86677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512" y="1780598"/>
            <a:ext cx="79438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0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995487"/>
            <a:ext cx="98869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9067" y="2465617"/>
            <a:ext cx="9638459" cy="785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6631" y="4460671"/>
            <a:ext cx="9638459" cy="785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8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04987"/>
            <a:ext cx="106680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9831" y="2705763"/>
            <a:ext cx="6276423" cy="2263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25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081212"/>
            <a:ext cx="101441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267" y="3019799"/>
            <a:ext cx="8982677" cy="1930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328737"/>
            <a:ext cx="101822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2740" y="2484090"/>
            <a:ext cx="9389078" cy="3260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6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871662"/>
            <a:ext cx="101917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2740" y="2853545"/>
            <a:ext cx="9278242" cy="242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77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028825"/>
            <a:ext cx="102203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7321" y="2918199"/>
            <a:ext cx="9213587" cy="1967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79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89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76362"/>
            <a:ext cx="106013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7939" y="1920669"/>
            <a:ext cx="753079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2085" y="2382488"/>
            <a:ext cx="753079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9467" y="2364015"/>
            <a:ext cx="753079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8522" y="3333834"/>
            <a:ext cx="1270314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66413" y="3703287"/>
            <a:ext cx="466752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14340" y="4654633"/>
            <a:ext cx="586824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96086" y="4654633"/>
            <a:ext cx="586824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70414" y="5162633"/>
            <a:ext cx="586824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390650"/>
            <a:ext cx="1023937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30341" y="1403433"/>
            <a:ext cx="586824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7504" y="2742705"/>
            <a:ext cx="6036277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9721" y="3306124"/>
            <a:ext cx="1085587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650" y="3712524"/>
            <a:ext cx="836206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8522" y="5144160"/>
            <a:ext cx="762313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6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00175"/>
            <a:ext cx="106584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9723" y="2336306"/>
            <a:ext cx="503696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3650" y="3269179"/>
            <a:ext cx="503696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7905" y="4663870"/>
            <a:ext cx="503696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8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2533650"/>
            <a:ext cx="99536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7759" y="2567216"/>
            <a:ext cx="503696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2705" y="3500088"/>
            <a:ext cx="503696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18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581150"/>
            <a:ext cx="10239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4669" y="2493325"/>
            <a:ext cx="503696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2233" y="2511798"/>
            <a:ext cx="503696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5433" y="2530271"/>
            <a:ext cx="697658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6960" y="2511798"/>
            <a:ext cx="697658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12524" y="3010562"/>
            <a:ext cx="697658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77033" y="2936671"/>
            <a:ext cx="697658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2306" y="2945907"/>
            <a:ext cx="697658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12088" y="2992089"/>
            <a:ext cx="697658" cy="36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14633" y="4368307"/>
            <a:ext cx="2110822" cy="94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25687" y="4331361"/>
            <a:ext cx="2110822" cy="94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39941" y="4303652"/>
            <a:ext cx="2110822" cy="94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86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871662"/>
            <a:ext cx="97345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5394" y="3749469"/>
            <a:ext cx="2507987" cy="1358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6376" y="3694051"/>
            <a:ext cx="2507987" cy="1358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9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557337"/>
            <a:ext cx="91535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0049" y="3546270"/>
            <a:ext cx="3551695" cy="1727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0522" y="3306124"/>
            <a:ext cx="3551695" cy="1727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77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09725"/>
            <a:ext cx="106108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0269" y="2456380"/>
            <a:ext cx="568350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2414" y="2918199"/>
            <a:ext cx="568350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7359" y="3416963"/>
            <a:ext cx="429805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4013" y="3888018"/>
            <a:ext cx="429805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9249" y="4340600"/>
            <a:ext cx="429805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57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2024-11-29T07:15:07Z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