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292951-F44E-2103-C80F-4DD99CF60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774" y="3092432"/>
            <a:ext cx="4902452" cy="673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23F20-F967-A429-36F0-E802986E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8338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40404-2A39-3A9C-EE94-331E93B142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3D6E9-E357-5B52-ADD9-551BC2DD56D8}"/>
              </a:ext>
            </a:extLst>
          </p:cNvPr>
          <p:cNvSpPr/>
          <p:nvPr/>
        </p:nvSpPr>
        <p:spPr bwMode="auto">
          <a:xfrm>
            <a:off x="681904" y="1200669"/>
            <a:ext cx="3342857" cy="38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5CE7B0-B9C2-B51C-A1A6-8A3A662BB4AA}"/>
              </a:ext>
            </a:extLst>
          </p:cNvPr>
          <p:cNvSpPr/>
          <p:nvPr/>
        </p:nvSpPr>
        <p:spPr bwMode="auto">
          <a:xfrm>
            <a:off x="681904" y="2096292"/>
            <a:ext cx="1942857" cy="333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153C22-56C7-7DAE-60B4-007A1D45C574}"/>
              </a:ext>
            </a:extLst>
          </p:cNvPr>
          <p:cNvSpPr/>
          <p:nvPr/>
        </p:nvSpPr>
        <p:spPr bwMode="auto">
          <a:xfrm>
            <a:off x="681904" y="2953803"/>
            <a:ext cx="2933333" cy="371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85B33C-F509-6D70-72FA-5A50793D5A12}"/>
              </a:ext>
            </a:extLst>
          </p:cNvPr>
          <p:cNvSpPr/>
          <p:nvPr/>
        </p:nvSpPr>
        <p:spPr bwMode="auto">
          <a:xfrm>
            <a:off x="681904" y="3811314"/>
            <a:ext cx="4285714" cy="38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4DAA46-78BE-3674-8114-55AB2D7380D6}"/>
              </a:ext>
            </a:extLst>
          </p:cNvPr>
          <p:cNvSpPr/>
          <p:nvPr/>
        </p:nvSpPr>
        <p:spPr bwMode="auto">
          <a:xfrm>
            <a:off x="681904" y="4678352"/>
            <a:ext cx="8222408" cy="419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32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64303-32E2-3891-F2EC-CB0F409DB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8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13A338-4D73-178C-0797-62915DF130E9}"/>
              </a:ext>
            </a:extLst>
          </p:cNvPr>
          <p:cNvSpPr/>
          <p:nvPr/>
        </p:nvSpPr>
        <p:spPr bwMode="auto">
          <a:xfrm>
            <a:off x="6727202" y="3300510"/>
            <a:ext cx="460984" cy="309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96C51A-39BD-A795-72AD-748BD5A6883B}"/>
              </a:ext>
            </a:extLst>
          </p:cNvPr>
          <p:cNvSpPr/>
          <p:nvPr/>
        </p:nvSpPr>
        <p:spPr bwMode="auto">
          <a:xfrm>
            <a:off x="6424681" y="4028620"/>
            <a:ext cx="460984" cy="309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CCEFA7-C64E-89F3-233F-A8F674542F64}"/>
              </a:ext>
            </a:extLst>
          </p:cNvPr>
          <p:cNvSpPr/>
          <p:nvPr/>
        </p:nvSpPr>
        <p:spPr bwMode="auto">
          <a:xfrm>
            <a:off x="5409075" y="4792775"/>
            <a:ext cx="468187" cy="266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3A6488-661B-3184-3361-F0D8C885141B}"/>
              </a:ext>
            </a:extLst>
          </p:cNvPr>
          <p:cNvSpPr/>
          <p:nvPr/>
        </p:nvSpPr>
        <p:spPr bwMode="auto">
          <a:xfrm>
            <a:off x="6223001" y="5470423"/>
            <a:ext cx="662666" cy="302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754F68-CAE6-9335-C2C3-5DD00DE8A1AD}"/>
              </a:ext>
            </a:extLst>
          </p:cNvPr>
          <p:cNvSpPr/>
          <p:nvPr/>
        </p:nvSpPr>
        <p:spPr bwMode="auto">
          <a:xfrm>
            <a:off x="6223001" y="6198533"/>
            <a:ext cx="626650" cy="309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3F694-7378-3372-31B6-A29C99DA12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B9254B-1194-DB88-7B96-E0980D7D678D}"/>
              </a:ext>
            </a:extLst>
          </p:cNvPr>
          <p:cNvSpPr/>
          <p:nvPr/>
        </p:nvSpPr>
        <p:spPr bwMode="auto">
          <a:xfrm>
            <a:off x="4963559" y="2360403"/>
            <a:ext cx="1320843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CC03B6-D8FE-6713-5601-BEF26E03EAB8}"/>
              </a:ext>
            </a:extLst>
          </p:cNvPr>
          <p:cNvSpPr/>
          <p:nvPr/>
        </p:nvSpPr>
        <p:spPr bwMode="auto">
          <a:xfrm>
            <a:off x="4954192" y="3307895"/>
            <a:ext cx="281030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EB3042-A2A1-79D5-3FC7-DD9AF31916DE}"/>
              </a:ext>
            </a:extLst>
          </p:cNvPr>
          <p:cNvSpPr/>
          <p:nvPr/>
        </p:nvSpPr>
        <p:spPr bwMode="auto">
          <a:xfrm>
            <a:off x="4907353" y="4255387"/>
            <a:ext cx="814988" cy="36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876683-9A22-182B-AE23-E8A3765CD3B2}"/>
              </a:ext>
            </a:extLst>
          </p:cNvPr>
          <p:cNvSpPr/>
          <p:nvPr/>
        </p:nvSpPr>
        <p:spPr bwMode="auto">
          <a:xfrm>
            <a:off x="4129836" y="5193498"/>
            <a:ext cx="814988" cy="37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44A49A-6C72-1A54-DC85-63CA0AF605B0}"/>
              </a:ext>
            </a:extLst>
          </p:cNvPr>
          <p:cNvSpPr/>
          <p:nvPr/>
        </p:nvSpPr>
        <p:spPr bwMode="auto">
          <a:xfrm>
            <a:off x="7914379" y="5193498"/>
            <a:ext cx="1086651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22D47D-7C62-84F6-E513-7CB285BB3D2C}"/>
              </a:ext>
            </a:extLst>
          </p:cNvPr>
          <p:cNvSpPr/>
          <p:nvPr/>
        </p:nvSpPr>
        <p:spPr bwMode="auto">
          <a:xfrm>
            <a:off x="4551381" y="6140990"/>
            <a:ext cx="824355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13A46E-43D1-7AEB-5870-9C84D65982D8}"/>
              </a:ext>
            </a:extLst>
          </p:cNvPr>
          <p:cNvSpPr/>
          <p:nvPr/>
        </p:nvSpPr>
        <p:spPr bwMode="auto">
          <a:xfrm>
            <a:off x="8289086" y="6140990"/>
            <a:ext cx="1077283" cy="37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0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B4C3C-2C08-DE80-0969-A1BBADE13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1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1D1BC-A078-6299-7988-F79CE845D665}"/>
              </a:ext>
            </a:extLst>
          </p:cNvPr>
          <p:cNvSpPr/>
          <p:nvPr/>
        </p:nvSpPr>
        <p:spPr bwMode="auto">
          <a:xfrm>
            <a:off x="4812165" y="2078274"/>
            <a:ext cx="3730875" cy="33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020189-821A-63E8-8967-14F5D5CBA5EC}"/>
              </a:ext>
            </a:extLst>
          </p:cNvPr>
          <p:cNvSpPr/>
          <p:nvPr/>
        </p:nvSpPr>
        <p:spPr bwMode="auto">
          <a:xfrm>
            <a:off x="3551336" y="4792332"/>
            <a:ext cx="3531797" cy="33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07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9BE81-2BCC-D7F1-DE49-AB92981789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7942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9ED63-10BB-1200-7C12-8C6414B8AD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6A349-C0CE-43D9-0BF0-D07C89C3204C}"/>
              </a:ext>
            </a:extLst>
          </p:cNvPr>
          <p:cNvSpPr/>
          <p:nvPr/>
        </p:nvSpPr>
        <p:spPr bwMode="auto">
          <a:xfrm>
            <a:off x="1234284" y="1078125"/>
            <a:ext cx="8318099" cy="50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413B2F-9F0C-1E11-73B2-B990E204A74F}"/>
              </a:ext>
            </a:extLst>
          </p:cNvPr>
          <p:cNvSpPr/>
          <p:nvPr/>
        </p:nvSpPr>
        <p:spPr bwMode="auto">
          <a:xfrm>
            <a:off x="681904" y="2125620"/>
            <a:ext cx="2171428" cy="352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095491-996A-B557-5233-67909E211CFB}"/>
              </a:ext>
            </a:extLst>
          </p:cNvPr>
          <p:cNvSpPr/>
          <p:nvPr/>
        </p:nvSpPr>
        <p:spPr bwMode="auto">
          <a:xfrm>
            <a:off x="681904" y="2983684"/>
            <a:ext cx="2447619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E68089-DD79-186D-4A39-0DBA4254CA57}"/>
              </a:ext>
            </a:extLst>
          </p:cNvPr>
          <p:cNvSpPr/>
          <p:nvPr/>
        </p:nvSpPr>
        <p:spPr bwMode="auto">
          <a:xfrm>
            <a:off x="681904" y="3789040"/>
            <a:ext cx="5702128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FC965C-B3E8-30A6-B07D-1D5A75F66D7F}"/>
              </a:ext>
            </a:extLst>
          </p:cNvPr>
          <p:cNvSpPr/>
          <p:nvPr/>
        </p:nvSpPr>
        <p:spPr bwMode="auto">
          <a:xfrm>
            <a:off x="681904" y="4766550"/>
            <a:ext cx="10094616" cy="141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01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440F0-DF60-7196-25DA-A12BB5512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0851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7F4A8-1B73-64FD-E729-5F133A1A23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9817D-D23B-0E51-035D-C9C97E9C83DB}"/>
              </a:ext>
            </a:extLst>
          </p:cNvPr>
          <p:cNvSpPr/>
          <p:nvPr/>
        </p:nvSpPr>
        <p:spPr bwMode="auto">
          <a:xfrm>
            <a:off x="1215238" y="1239022"/>
            <a:ext cx="3952380" cy="37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B6A764-B6DA-0AF6-54E6-F38222CF495E}"/>
              </a:ext>
            </a:extLst>
          </p:cNvPr>
          <p:cNvSpPr/>
          <p:nvPr/>
        </p:nvSpPr>
        <p:spPr bwMode="auto">
          <a:xfrm>
            <a:off x="681904" y="2135454"/>
            <a:ext cx="2619047" cy="333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4D85B7-1B2F-F644-F62B-5632E8FC490F}"/>
              </a:ext>
            </a:extLst>
          </p:cNvPr>
          <p:cNvSpPr/>
          <p:nvPr/>
        </p:nvSpPr>
        <p:spPr bwMode="auto">
          <a:xfrm>
            <a:off x="681904" y="2974667"/>
            <a:ext cx="2628571" cy="38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2C393F-B6DE-1B9A-CD1F-FFC1C6106AF4}"/>
              </a:ext>
            </a:extLst>
          </p:cNvPr>
          <p:cNvSpPr/>
          <p:nvPr/>
        </p:nvSpPr>
        <p:spPr bwMode="auto">
          <a:xfrm>
            <a:off x="681904" y="3852026"/>
            <a:ext cx="8006384" cy="43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76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69D32-1662-20D5-7E9E-AB40097D4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8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294F1E-B6D6-291E-6216-31B5A7578AD6}"/>
              </a:ext>
            </a:extLst>
          </p:cNvPr>
          <p:cNvSpPr/>
          <p:nvPr/>
        </p:nvSpPr>
        <p:spPr bwMode="auto">
          <a:xfrm>
            <a:off x="1537970" y="4245944"/>
            <a:ext cx="1911146" cy="25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8706E6-4F2A-B533-089D-B121427A4908}"/>
              </a:ext>
            </a:extLst>
          </p:cNvPr>
          <p:cNvSpPr/>
          <p:nvPr/>
        </p:nvSpPr>
        <p:spPr bwMode="auto">
          <a:xfrm>
            <a:off x="3777834" y="4245944"/>
            <a:ext cx="2285731" cy="26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CFAF2F-BFDA-9A55-9398-590AB82F8977}"/>
              </a:ext>
            </a:extLst>
          </p:cNvPr>
          <p:cNvSpPr/>
          <p:nvPr/>
        </p:nvSpPr>
        <p:spPr bwMode="auto">
          <a:xfrm>
            <a:off x="1537970" y="4903792"/>
            <a:ext cx="4533239" cy="30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9A6A5D-6EB4-7469-E89B-6FE92A185FEE}"/>
              </a:ext>
            </a:extLst>
          </p:cNvPr>
          <p:cNvSpPr/>
          <p:nvPr/>
        </p:nvSpPr>
        <p:spPr bwMode="auto">
          <a:xfrm>
            <a:off x="1537970" y="5607537"/>
            <a:ext cx="5251830" cy="30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2D7D8B-5309-AED4-63E1-CE9B5131760F}"/>
              </a:ext>
            </a:extLst>
          </p:cNvPr>
          <p:cNvSpPr/>
          <p:nvPr/>
        </p:nvSpPr>
        <p:spPr bwMode="auto">
          <a:xfrm>
            <a:off x="1568549" y="6237312"/>
            <a:ext cx="5967611" cy="49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05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2023-12-14T14:18:24Z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