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0050" y="3067050"/>
            <a:ext cx="37719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987" y="2109787"/>
            <a:ext cx="85820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14631" y="3296886"/>
            <a:ext cx="2267842" cy="1385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46122" y="3324595"/>
            <a:ext cx="2267842" cy="1385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06558" y="3306122"/>
            <a:ext cx="2267842" cy="1385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202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304925"/>
            <a:ext cx="92202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25903" y="3841832"/>
            <a:ext cx="3274606" cy="8871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85321" y="3832595"/>
            <a:ext cx="3976569" cy="17369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690687"/>
            <a:ext cx="106680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88521" y="3841832"/>
            <a:ext cx="8761005" cy="1385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58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1433512"/>
            <a:ext cx="88106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6921" y="1929904"/>
            <a:ext cx="9010388" cy="1376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34702" y="4266704"/>
            <a:ext cx="9010388" cy="1376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345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871662"/>
            <a:ext cx="1021080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1139" y="3195287"/>
            <a:ext cx="9703116" cy="19124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970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2238375"/>
            <a:ext cx="10163175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5794" y="3222994"/>
            <a:ext cx="9176642" cy="15429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814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833562"/>
            <a:ext cx="1023937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5030" y="3250704"/>
            <a:ext cx="9416788" cy="18385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63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2584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3430" y="2825832"/>
            <a:ext cx="7846606" cy="2854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25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859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108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44157" y="2345540"/>
            <a:ext cx="475987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66776" y="2354776"/>
            <a:ext cx="475987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0885" y="2798121"/>
            <a:ext cx="568351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21321" y="2835067"/>
            <a:ext cx="568351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08957" y="3472376"/>
            <a:ext cx="568351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09030" y="3490849"/>
            <a:ext cx="568351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09321" y="4026558"/>
            <a:ext cx="568351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10630" y="4072740"/>
            <a:ext cx="568351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24521" y="4506849"/>
            <a:ext cx="448279" cy="6285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70266" y="5282704"/>
            <a:ext cx="448279" cy="6285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333500"/>
            <a:ext cx="102298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46340" y="1680522"/>
            <a:ext cx="300496" cy="231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37103" y="1338776"/>
            <a:ext cx="300496" cy="231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1795" y="1671286"/>
            <a:ext cx="300496" cy="231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1793" y="1320304"/>
            <a:ext cx="300496" cy="231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42411" y="2511795"/>
            <a:ext cx="845443" cy="490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71647" y="2936668"/>
            <a:ext cx="845443" cy="490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59210" y="4257468"/>
            <a:ext cx="217371" cy="2498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22619" y="4299438"/>
            <a:ext cx="266966" cy="217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91927" y="4304145"/>
            <a:ext cx="286327" cy="1939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633527" y="4285672"/>
            <a:ext cx="286327" cy="1939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17964" y="4978399"/>
            <a:ext cx="535709" cy="4248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36292" y="4858327"/>
            <a:ext cx="535709" cy="665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12874" y="4858327"/>
            <a:ext cx="535709" cy="665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970983" y="4904509"/>
            <a:ext cx="535709" cy="665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809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2109787"/>
            <a:ext cx="102679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71358" y="2151577"/>
            <a:ext cx="411334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00521" y="2068450"/>
            <a:ext cx="411334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0776" y="2576450"/>
            <a:ext cx="411334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19140" y="3204523"/>
            <a:ext cx="688424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96449" y="3500086"/>
            <a:ext cx="411334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22558" y="3019795"/>
            <a:ext cx="411334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60012" y="4349832"/>
            <a:ext cx="411334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69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2171700"/>
            <a:ext cx="1054417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37" y="4797152"/>
            <a:ext cx="10153650" cy="77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46194" y="2705759"/>
            <a:ext cx="411334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92376" y="3333832"/>
            <a:ext cx="411334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55430" y="3869541"/>
            <a:ext cx="411334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18485" y="4377541"/>
            <a:ext cx="411334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18485" y="5218050"/>
            <a:ext cx="411334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30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299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17176" y="1791359"/>
            <a:ext cx="411334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6922" y="3075213"/>
            <a:ext cx="411334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31868" y="4691577"/>
            <a:ext cx="411334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217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2405062"/>
            <a:ext cx="10258425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2158" y="2502559"/>
            <a:ext cx="346678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35140" y="3500086"/>
            <a:ext cx="346678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024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2176462"/>
            <a:ext cx="1023937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56739" y="3158340"/>
            <a:ext cx="411334" cy="619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16812" y="3139867"/>
            <a:ext cx="411334" cy="619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45975" y="3093685"/>
            <a:ext cx="411334" cy="619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42993" y="3204521"/>
            <a:ext cx="512934" cy="619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65976" y="4045031"/>
            <a:ext cx="411334" cy="619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99940" y="4045031"/>
            <a:ext cx="411334" cy="619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29104" y="3989613"/>
            <a:ext cx="411334" cy="619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15286" y="3998849"/>
            <a:ext cx="411334" cy="619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698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24744"/>
            <a:ext cx="90201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33103" y="2456377"/>
            <a:ext cx="2212424" cy="11642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2703" y="2373250"/>
            <a:ext cx="2295552" cy="1376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29467" y="2382487"/>
            <a:ext cx="2295552" cy="1376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97394" y="4682342"/>
            <a:ext cx="2295552" cy="1376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38120" y="4774706"/>
            <a:ext cx="2332497" cy="167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15429" y="4673106"/>
            <a:ext cx="2332497" cy="167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400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72</cp:revision>
  <dcterms:created xsi:type="dcterms:W3CDTF">2015-09-16T06:44:00Z</dcterms:created>
  <dcterms:modified xsi:type="dcterms:W3CDTF">2024-11-29T07:14:26Z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