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052762"/>
            <a:ext cx="48387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881187"/>
            <a:ext cx="90868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5172" y="2585437"/>
            <a:ext cx="2212428" cy="2069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8881" y="2640855"/>
            <a:ext cx="2212428" cy="2069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6880" y="2622381"/>
            <a:ext cx="2646537" cy="2448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4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2095500"/>
            <a:ext cx="87153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4772" y="3361291"/>
            <a:ext cx="1981519" cy="1386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9100" y="3407473"/>
            <a:ext cx="1981519" cy="1386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155" y="3361292"/>
            <a:ext cx="1981519" cy="1386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82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476500"/>
            <a:ext cx="95059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7644" y="2936419"/>
            <a:ext cx="494465" cy="65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2990" y="2945655"/>
            <a:ext cx="494465" cy="65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7608" y="3712273"/>
            <a:ext cx="494465" cy="65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4153" y="3610672"/>
            <a:ext cx="559120" cy="71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90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624012"/>
            <a:ext cx="94773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6990" y="2751691"/>
            <a:ext cx="8871846" cy="2614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09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590675"/>
            <a:ext cx="101727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4481" y="2908709"/>
            <a:ext cx="5666828" cy="2494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90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024062"/>
            <a:ext cx="87439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4772" y="2465363"/>
            <a:ext cx="8687119" cy="2651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91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298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3717" y="3462891"/>
            <a:ext cx="7024574" cy="2808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7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038350"/>
            <a:ext cx="87820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8590" y="2520783"/>
            <a:ext cx="8594755" cy="257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0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514475"/>
            <a:ext cx="102584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953" y="2751691"/>
            <a:ext cx="9481447" cy="2956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13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476375"/>
            <a:ext cx="102679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0444" y="3195037"/>
            <a:ext cx="9259774" cy="2457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38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52575"/>
            <a:ext cx="105822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13285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0701" y="222522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5464" y="3121148"/>
            <a:ext cx="457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6228" y="2640857"/>
            <a:ext cx="457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55501" y="3102675"/>
            <a:ext cx="457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6264" y="2659330"/>
            <a:ext cx="457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4010" y="3102675"/>
            <a:ext cx="457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0882" y="2677803"/>
            <a:ext cx="5406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70047" y="3509075"/>
            <a:ext cx="457517" cy="61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19138" y="3509075"/>
            <a:ext cx="457517" cy="61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16592" y="4802165"/>
            <a:ext cx="4852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16446" y="4783693"/>
            <a:ext cx="6607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13464" y="4617437"/>
            <a:ext cx="503700" cy="638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62700" y="4608201"/>
            <a:ext cx="503700" cy="638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14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060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7027" y="1958109"/>
            <a:ext cx="300500" cy="397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8517" y="1938891"/>
            <a:ext cx="300500" cy="444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9099" y="1938891"/>
            <a:ext cx="300500" cy="444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3934" y="2161309"/>
            <a:ext cx="448283" cy="24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41898" y="2179782"/>
            <a:ext cx="540648" cy="212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51862" y="2170545"/>
            <a:ext cx="522176" cy="230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97751" y="4100946"/>
            <a:ext cx="291267" cy="212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55859" y="4091710"/>
            <a:ext cx="291267" cy="212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85023" y="4100946"/>
            <a:ext cx="291267" cy="212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36364" y="4100945"/>
            <a:ext cx="277090" cy="2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27926" y="5070764"/>
            <a:ext cx="378691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36145" y="5107710"/>
            <a:ext cx="378691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799782" y="5043055"/>
            <a:ext cx="378691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64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014537"/>
            <a:ext cx="102489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6846" y="3111910"/>
            <a:ext cx="309736" cy="305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7609" y="2714746"/>
            <a:ext cx="309736" cy="305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7282" y="3139619"/>
            <a:ext cx="309736" cy="305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0409" y="2723982"/>
            <a:ext cx="309736" cy="305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6482" y="3490601"/>
            <a:ext cx="402100" cy="65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51862" y="3592201"/>
            <a:ext cx="614537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48371" y="4183328"/>
            <a:ext cx="614537" cy="684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8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962150"/>
            <a:ext cx="106203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309" y="5013176"/>
            <a:ext cx="1020127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72299" y="2557728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81535" y="3352056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1535" y="3915474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81535" y="4405001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72299" y="5199328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69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471612"/>
            <a:ext cx="97631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7317" y="1966601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5390" y="3139619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1244" y="4266456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7826" y="4266456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97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162175"/>
            <a:ext cx="100679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5899" y="2289873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0009" y="3416710"/>
            <a:ext cx="448283" cy="388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07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2314575"/>
            <a:ext cx="1007745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4444" y="3204272"/>
            <a:ext cx="448283" cy="61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4517" y="3195036"/>
            <a:ext cx="448283" cy="61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8408" y="3204273"/>
            <a:ext cx="448283" cy="61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8408" y="3241218"/>
            <a:ext cx="448283" cy="61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21390" y="3924709"/>
            <a:ext cx="448283" cy="61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24445" y="3933945"/>
            <a:ext cx="448283" cy="61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9936" y="3897000"/>
            <a:ext cx="448283" cy="61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41390" y="3915473"/>
            <a:ext cx="448283" cy="61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00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976437"/>
            <a:ext cx="92773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5244" y="3010310"/>
            <a:ext cx="1907629" cy="1266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2080" y="2982601"/>
            <a:ext cx="1999993" cy="1958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0080" y="3010310"/>
            <a:ext cx="2618829" cy="1958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32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75</cp:revision>
  <dcterms:created xsi:type="dcterms:W3CDTF">2015-09-16T06:44:00Z</dcterms:created>
  <dcterms:modified xsi:type="dcterms:W3CDTF">2024-11-29T06:12:53Z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