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F3D4FEC-A223-651D-8840-C148A5804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827" y="3070206"/>
            <a:ext cx="5734345" cy="71758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0C2311-26B9-53DD-CF4D-8B83FD0035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10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5863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FC4A68-827D-82E1-CCB9-7D3F17B596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0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2C9450-7971-FEF6-9776-0BA4D382C47B}"/>
              </a:ext>
            </a:extLst>
          </p:cNvPr>
          <p:cNvSpPr/>
          <p:nvPr/>
        </p:nvSpPr>
        <p:spPr bwMode="auto">
          <a:xfrm>
            <a:off x="681904" y="1086506"/>
            <a:ext cx="6350200" cy="543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042610-9F5B-D206-285D-48CD810B5489}"/>
              </a:ext>
            </a:extLst>
          </p:cNvPr>
          <p:cNvSpPr/>
          <p:nvPr/>
        </p:nvSpPr>
        <p:spPr bwMode="auto">
          <a:xfrm>
            <a:off x="681904" y="1954854"/>
            <a:ext cx="4523809" cy="353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B5DCAB-0D72-1DC1-6433-6737E59FC8AF}"/>
              </a:ext>
            </a:extLst>
          </p:cNvPr>
          <p:cNvSpPr/>
          <p:nvPr/>
        </p:nvSpPr>
        <p:spPr bwMode="auto">
          <a:xfrm>
            <a:off x="2834285" y="2823202"/>
            <a:ext cx="1219047" cy="314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E02DA8-8CD4-6659-CAE8-56A2D72BF438}"/>
              </a:ext>
            </a:extLst>
          </p:cNvPr>
          <p:cNvSpPr/>
          <p:nvPr/>
        </p:nvSpPr>
        <p:spPr bwMode="auto">
          <a:xfrm>
            <a:off x="681904" y="3605668"/>
            <a:ext cx="6206184" cy="543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31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CF8DA-EEEC-528F-5E90-B470936A91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0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94C70E-D5E3-654C-443E-BF073E4816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349263-BCFB-D416-FDA3-5C8C5643496A}"/>
              </a:ext>
            </a:extLst>
          </p:cNvPr>
          <p:cNvSpPr/>
          <p:nvPr/>
        </p:nvSpPr>
        <p:spPr bwMode="auto">
          <a:xfrm>
            <a:off x="681904" y="1200743"/>
            <a:ext cx="5414096" cy="510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4C2A25-907D-9A72-B892-10FBB3AD386B}"/>
              </a:ext>
            </a:extLst>
          </p:cNvPr>
          <p:cNvSpPr/>
          <p:nvPr/>
        </p:nvSpPr>
        <p:spPr bwMode="auto">
          <a:xfrm>
            <a:off x="681904" y="2125250"/>
            <a:ext cx="3333333" cy="362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C57565-24E7-BBF9-46DB-2D63C98CCAD3}"/>
              </a:ext>
            </a:extLst>
          </p:cNvPr>
          <p:cNvSpPr/>
          <p:nvPr/>
        </p:nvSpPr>
        <p:spPr bwMode="auto">
          <a:xfrm>
            <a:off x="2567619" y="3059288"/>
            <a:ext cx="980952" cy="314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02BA46-4839-E0F0-A0BF-383E0B2EA00E}"/>
              </a:ext>
            </a:extLst>
          </p:cNvPr>
          <p:cNvSpPr/>
          <p:nvPr/>
        </p:nvSpPr>
        <p:spPr bwMode="auto">
          <a:xfrm>
            <a:off x="681904" y="3926608"/>
            <a:ext cx="5270080" cy="510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33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6EB372-AF10-EF2B-3A29-27B9BCC738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0384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BEDEBF-707B-E315-BC39-7EB3435048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7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DDB68D-24FC-C042-91C4-818B04751849}"/>
              </a:ext>
            </a:extLst>
          </p:cNvPr>
          <p:cNvSpPr/>
          <p:nvPr/>
        </p:nvSpPr>
        <p:spPr bwMode="auto">
          <a:xfrm>
            <a:off x="1337760" y="2032122"/>
            <a:ext cx="3000551" cy="326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445A91-33D5-1E08-8397-013DEA6D4046}"/>
              </a:ext>
            </a:extLst>
          </p:cNvPr>
          <p:cNvSpPr/>
          <p:nvPr/>
        </p:nvSpPr>
        <p:spPr bwMode="auto">
          <a:xfrm>
            <a:off x="1337760" y="2853717"/>
            <a:ext cx="5550328" cy="505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D9E5BC-DE62-EBFB-79DC-5D3A1E90565B}"/>
              </a:ext>
            </a:extLst>
          </p:cNvPr>
          <p:cNvSpPr/>
          <p:nvPr/>
        </p:nvSpPr>
        <p:spPr bwMode="auto">
          <a:xfrm>
            <a:off x="1320110" y="3692981"/>
            <a:ext cx="3485934" cy="34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C19FAF-23CD-2EF0-F4B7-6DA3EB841C46}"/>
              </a:ext>
            </a:extLst>
          </p:cNvPr>
          <p:cNvSpPr/>
          <p:nvPr/>
        </p:nvSpPr>
        <p:spPr bwMode="auto">
          <a:xfrm>
            <a:off x="3261643" y="4558748"/>
            <a:ext cx="1341423" cy="31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37BFABD-1387-26ED-8623-4C43B42D819B}"/>
              </a:ext>
            </a:extLst>
          </p:cNvPr>
          <p:cNvSpPr/>
          <p:nvPr/>
        </p:nvSpPr>
        <p:spPr bwMode="auto">
          <a:xfrm>
            <a:off x="1331102" y="5254341"/>
            <a:ext cx="8493831" cy="1504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72B61BEC-09B2-8FAE-713E-A0079C51E8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5739"/>
          <a:stretch/>
        </p:blipFill>
        <p:spPr>
          <a:xfrm>
            <a:off x="8782026" y="1412776"/>
            <a:ext cx="2945855" cy="173061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DF108D54-B931-ABCA-29D1-6583BA1102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576"/>
          <a:stretch/>
        </p:blipFill>
        <p:spPr>
          <a:xfrm>
            <a:off x="8782026" y="3282600"/>
            <a:ext cx="2823569" cy="173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122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4F1180-5A90-9C1C-5230-4A39B3CD75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801210-0333-9EEC-F00C-C1FFDC5C6796}"/>
              </a:ext>
            </a:extLst>
          </p:cNvPr>
          <p:cNvSpPr/>
          <p:nvPr/>
        </p:nvSpPr>
        <p:spPr bwMode="auto">
          <a:xfrm>
            <a:off x="1891428" y="3182919"/>
            <a:ext cx="4180952" cy="352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B284C6-18BE-4B28-19B7-A044B7E9F77F}"/>
              </a:ext>
            </a:extLst>
          </p:cNvPr>
          <p:cNvSpPr/>
          <p:nvPr/>
        </p:nvSpPr>
        <p:spPr bwMode="auto">
          <a:xfrm>
            <a:off x="1271464" y="3897656"/>
            <a:ext cx="3024335" cy="683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FE9446-38F0-4C7A-0F26-CF4E1A2BA1A6}"/>
              </a:ext>
            </a:extLst>
          </p:cNvPr>
          <p:cNvSpPr/>
          <p:nvPr/>
        </p:nvSpPr>
        <p:spPr bwMode="auto">
          <a:xfrm>
            <a:off x="1405714" y="4974526"/>
            <a:ext cx="1600000" cy="362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85707B-C30D-C8DA-409E-A96E9DA01D05}"/>
              </a:ext>
            </a:extLst>
          </p:cNvPr>
          <p:cNvSpPr/>
          <p:nvPr/>
        </p:nvSpPr>
        <p:spPr bwMode="auto">
          <a:xfrm>
            <a:off x="1415238" y="5860800"/>
            <a:ext cx="7561082" cy="543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AC6C7EA-520F-21DE-6E50-E03CB5FBAB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5739"/>
          <a:stretch/>
        </p:blipFill>
        <p:spPr>
          <a:xfrm>
            <a:off x="8827644" y="1804906"/>
            <a:ext cx="2945855" cy="173061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6684A20-80F1-0C93-75E2-2FE0F0945B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576"/>
          <a:stretch/>
        </p:blipFill>
        <p:spPr>
          <a:xfrm>
            <a:off x="8827644" y="3674730"/>
            <a:ext cx="2823569" cy="173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30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13F76-F026-CAC7-CFB1-24B30FD018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57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2F43484-C8C0-6B22-391E-35B6742ABA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4936" y="3604300"/>
            <a:ext cx="2664296" cy="2162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15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75BE17-3D1A-663B-69A8-BD8D22DBF5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0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1878C0-9ECB-4A11-22F0-52641A14C474}"/>
              </a:ext>
            </a:extLst>
          </p:cNvPr>
          <p:cNvSpPr/>
          <p:nvPr/>
        </p:nvSpPr>
        <p:spPr bwMode="auto">
          <a:xfrm>
            <a:off x="681904" y="972000"/>
            <a:ext cx="599016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F6C03D-6DA4-55DF-15E9-EF33B9C02612}"/>
              </a:ext>
            </a:extLst>
          </p:cNvPr>
          <p:cNvSpPr/>
          <p:nvPr/>
        </p:nvSpPr>
        <p:spPr bwMode="auto">
          <a:xfrm>
            <a:off x="681904" y="1867257"/>
            <a:ext cx="2657142" cy="371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8F9614-08AA-885E-5B49-34D027C65956}"/>
              </a:ext>
            </a:extLst>
          </p:cNvPr>
          <p:cNvSpPr/>
          <p:nvPr/>
        </p:nvSpPr>
        <p:spPr bwMode="auto">
          <a:xfrm>
            <a:off x="2129523" y="2743467"/>
            <a:ext cx="1209523" cy="304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E54D83-5C18-3627-1EB8-620A169444C9}"/>
              </a:ext>
            </a:extLst>
          </p:cNvPr>
          <p:cNvSpPr/>
          <p:nvPr/>
        </p:nvSpPr>
        <p:spPr bwMode="auto">
          <a:xfrm>
            <a:off x="681904" y="3533961"/>
            <a:ext cx="5257142" cy="390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69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7BF73D-4F43-4A37-63EB-2E112E344F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9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02276B-3CEC-3A0F-6639-96C6B2DBCD53}"/>
              </a:ext>
            </a:extLst>
          </p:cNvPr>
          <p:cNvSpPr/>
          <p:nvPr/>
        </p:nvSpPr>
        <p:spPr bwMode="auto">
          <a:xfrm>
            <a:off x="1680886" y="3856451"/>
            <a:ext cx="5495233" cy="462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20C4F3-1999-77A4-6A07-E464503C6E54}"/>
              </a:ext>
            </a:extLst>
          </p:cNvPr>
          <p:cNvSpPr/>
          <p:nvPr/>
        </p:nvSpPr>
        <p:spPr bwMode="auto">
          <a:xfrm>
            <a:off x="1654195" y="4639882"/>
            <a:ext cx="2660233" cy="338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9B2A63-4CAA-DDDD-1536-7D75322B8ED2}"/>
              </a:ext>
            </a:extLst>
          </p:cNvPr>
          <p:cNvSpPr/>
          <p:nvPr/>
        </p:nvSpPr>
        <p:spPr bwMode="auto">
          <a:xfrm>
            <a:off x="3184497" y="5458924"/>
            <a:ext cx="916401" cy="293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906978-DC98-9EFC-B361-DD1756A3EFD2}"/>
              </a:ext>
            </a:extLst>
          </p:cNvPr>
          <p:cNvSpPr/>
          <p:nvPr/>
        </p:nvSpPr>
        <p:spPr bwMode="auto">
          <a:xfrm>
            <a:off x="1689784" y="6206744"/>
            <a:ext cx="5126296" cy="462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617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2023-12-14T16:30:59Z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