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3"/>
  </p:notesMasterIdLst>
  <p:sldIdLst>
    <p:sldId id="362" r:id="rId2"/>
    <p:sldId id="36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3" d="100"/>
          <a:sy n="93" d="100"/>
        </p:scale>
        <p:origin x="88" y="2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137BCF-004C-4F01-97C8-0487DB5D307C}" type="datetimeFigureOut">
              <a:rPr lang="zh-CN" altLang="en-US" smtClean="0"/>
              <a:t>2023/12/14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A1C76B-724D-4B06-9A24-9F026AD88C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59434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A1C76B-724D-4B06-9A24-9F026AD88C9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68919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22994B2-FA24-F81C-76BF-2791369912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9595" y="2622508"/>
            <a:ext cx="6032810" cy="161298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858536-3492-F479-3F27-9FB6AA3E1D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991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219097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D10E2E-86D4-CF6A-8DFF-C379FFEFA77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73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AF648F-0D89-BDA3-9E14-36E61AF52223}"/>
              </a:ext>
            </a:extLst>
          </p:cNvPr>
          <p:cNvSpPr/>
          <p:nvPr/>
        </p:nvSpPr>
        <p:spPr bwMode="auto">
          <a:xfrm>
            <a:off x="1167619" y="1334295"/>
            <a:ext cx="3723809" cy="343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B57C229-A9AE-B55F-ADC9-5CBD4D52CA2F}"/>
              </a:ext>
            </a:extLst>
          </p:cNvPr>
          <p:cNvSpPr/>
          <p:nvPr/>
        </p:nvSpPr>
        <p:spPr bwMode="auto">
          <a:xfrm>
            <a:off x="681904" y="2182828"/>
            <a:ext cx="2152380" cy="3146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405AF37-33C4-AF1A-FE8D-F89170236EB0}"/>
              </a:ext>
            </a:extLst>
          </p:cNvPr>
          <p:cNvSpPr/>
          <p:nvPr/>
        </p:nvSpPr>
        <p:spPr bwMode="auto">
          <a:xfrm>
            <a:off x="681904" y="3012293"/>
            <a:ext cx="2209523" cy="352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60E07F5-18BD-A752-4B06-2959FD9C2EB8}"/>
              </a:ext>
            </a:extLst>
          </p:cNvPr>
          <p:cNvSpPr/>
          <p:nvPr/>
        </p:nvSpPr>
        <p:spPr bwMode="auto">
          <a:xfrm>
            <a:off x="681904" y="3822690"/>
            <a:ext cx="5846144" cy="4767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9147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BCD603-AB36-7BD8-326A-BB9099DB4D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BD2F792-8344-7A38-8336-06F6A4199EEC}"/>
              </a:ext>
            </a:extLst>
          </p:cNvPr>
          <p:cNvSpPr/>
          <p:nvPr/>
        </p:nvSpPr>
        <p:spPr bwMode="auto">
          <a:xfrm>
            <a:off x="10196190" y="3965575"/>
            <a:ext cx="400000" cy="343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7BE47EC-38D3-D056-2B3F-9D4B0528DC03}"/>
              </a:ext>
            </a:extLst>
          </p:cNvPr>
          <p:cNvSpPr/>
          <p:nvPr/>
        </p:nvSpPr>
        <p:spPr bwMode="auto">
          <a:xfrm>
            <a:off x="10100952" y="5786507"/>
            <a:ext cx="409523" cy="3527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4263AF-4E5F-4ABE-AFF5-D507C48828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5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89584A-402F-F5CA-9FF5-4A146BB68EBD}"/>
              </a:ext>
            </a:extLst>
          </p:cNvPr>
          <p:cNvSpPr/>
          <p:nvPr/>
        </p:nvSpPr>
        <p:spPr bwMode="auto">
          <a:xfrm>
            <a:off x="9100952" y="2076989"/>
            <a:ext cx="409523" cy="3524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92E13FD-ACF1-0D77-B032-9A9CC2393A7F}"/>
              </a:ext>
            </a:extLst>
          </p:cNvPr>
          <p:cNvSpPr/>
          <p:nvPr/>
        </p:nvSpPr>
        <p:spPr bwMode="auto">
          <a:xfrm>
            <a:off x="9034285" y="3867835"/>
            <a:ext cx="476190" cy="476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4111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2FBCCD-C1D1-5174-AB2F-76E25A6208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E7CDA4-0398-3136-4C0E-4D12DEEEB3E4}"/>
              </a:ext>
            </a:extLst>
          </p:cNvPr>
          <p:cNvSpPr/>
          <p:nvPr/>
        </p:nvSpPr>
        <p:spPr bwMode="auto">
          <a:xfrm>
            <a:off x="8224761" y="3078866"/>
            <a:ext cx="361904" cy="3908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C29EF21-D1F0-60D2-8462-126892D1DAD5}"/>
              </a:ext>
            </a:extLst>
          </p:cNvPr>
          <p:cNvSpPr/>
          <p:nvPr/>
        </p:nvSpPr>
        <p:spPr bwMode="auto">
          <a:xfrm>
            <a:off x="6415238" y="3994066"/>
            <a:ext cx="371428" cy="371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157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7DE751-DE96-C7E9-A03A-ACC946F73C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104FBE-778E-71C4-44FB-0BA7C236C28A}"/>
              </a:ext>
            </a:extLst>
          </p:cNvPr>
          <p:cNvSpPr/>
          <p:nvPr/>
        </p:nvSpPr>
        <p:spPr bwMode="auto">
          <a:xfrm>
            <a:off x="2205714" y="3052406"/>
            <a:ext cx="333333" cy="381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8715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F05E7D-C72B-57D0-A6F4-914D10AF56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725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E4D192-FF77-6B1B-3941-F566D137C2E1}"/>
              </a:ext>
            </a:extLst>
          </p:cNvPr>
          <p:cNvSpPr/>
          <p:nvPr/>
        </p:nvSpPr>
        <p:spPr bwMode="auto">
          <a:xfrm>
            <a:off x="2283286" y="4607555"/>
            <a:ext cx="2913397" cy="346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D714A4E-9DA5-1AF9-5886-D93549E0B672}"/>
              </a:ext>
            </a:extLst>
          </p:cNvPr>
          <p:cNvSpPr/>
          <p:nvPr/>
        </p:nvSpPr>
        <p:spPr bwMode="auto">
          <a:xfrm>
            <a:off x="2283286" y="5434222"/>
            <a:ext cx="4645447" cy="32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AC36742-D0FE-5B7B-BF6D-596159177617}"/>
              </a:ext>
            </a:extLst>
          </p:cNvPr>
          <p:cNvSpPr/>
          <p:nvPr/>
        </p:nvSpPr>
        <p:spPr bwMode="auto">
          <a:xfrm>
            <a:off x="2135560" y="6021288"/>
            <a:ext cx="4176463" cy="710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6252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7D687D-74D8-AE5A-4C72-5C0145417E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656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1D4DDD-2645-E6DA-9D76-CF52D6051998}"/>
              </a:ext>
            </a:extLst>
          </p:cNvPr>
          <p:cNvSpPr/>
          <p:nvPr/>
        </p:nvSpPr>
        <p:spPr bwMode="auto">
          <a:xfrm>
            <a:off x="1347571" y="3759692"/>
            <a:ext cx="6137281" cy="369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AF60F65-12D7-4C0B-8206-249F4CC6BC5B}"/>
              </a:ext>
            </a:extLst>
          </p:cNvPr>
          <p:cNvSpPr/>
          <p:nvPr/>
        </p:nvSpPr>
        <p:spPr bwMode="auto">
          <a:xfrm>
            <a:off x="1347571" y="4572000"/>
            <a:ext cx="5463564" cy="369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599BCF0-6094-BF0D-F07D-176438072600}"/>
              </a:ext>
            </a:extLst>
          </p:cNvPr>
          <p:cNvSpPr/>
          <p:nvPr/>
        </p:nvSpPr>
        <p:spPr bwMode="auto">
          <a:xfrm>
            <a:off x="1384487" y="5375076"/>
            <a:ext cx="9031993" cy="12942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516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25F381-91D7-440E-915D-DDECDD7178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768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A0AAC2-9BCF-BFD4-DEEB-A0AEC225BEFD}"/>
              </a:ext>
            </a:extLst>
          </p:cNvPr>
          <p:cNvSpPr/>
          <p:nvPr/>
        </p:nvSpPr>
        <p:spPr bwMode="auto">
          <a:xfrm>
            <a:off x="2331494" y="4529442"/>
            <a:ext cx="4903943" cy="257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1B2350F-03E5-E59B-6CCB-9D2426924644}"/>
              </a:ext>
            </a:extLst>
          </p:cNvPr>
          <p:cNvSpPr/>
          <p:nvPr/>
        </p:nvSpPr>
        <p:spPr bwMode="auto">
          <a:xfrm>
            <a:off x="1998081" y="5147826"/>
            <a:ext cx="1687901" cy="2362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6F0CF3A-EB00-AA5E-DB05-E7B5B1F3FA66}"/>
              </a:ext>
            </a:extLst>
          </p:cNvPr>
          <p:cNvSpPr/>
          <p:nvPr/>
        </p:nvSpPr>
        <p:spPr bwMode="auto">
          <a:xfrm>
            <a:off x="1998081" y="5738417"/>
            <a:ext cx="1493410" cy="3057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804C471-1C26-794B-8475-4B4786103CC5}"/>
              </a:ext>
            </a:extLst>
          </p:cNvPr>
          <p:cNvSpPr/>
          <p:nvPr/>
        </p:nvSpPr>
        <p:spPr bwMode="auto">
          <a:xfrm>
            <a:off x="1977242" y="6237312"/>
            <a:ext cx="4694822" cy="4946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1228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3FE948-0BD8-2373-E0F5-F52849AD45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3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2665BE-F26F-1CEC-FC2E-704E8417E811}"/>
              </a:ext>
            </a:extLst>
          </p:cNvPr>
          <p:cNvSpPr/>
          <p:nvPr/>
        </p:nvSpPr>
        <p:spPr bwMode="auto">
          <a:xfrm>
            <a:off x="1862857" y="2059930"/>
            <a:ext cx="3047619" cy="324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6CB81C-3E6C-D02D-F521-979D4E6FB317}"/>
              </a:ext>
            </a:extLst>
          </p:cNvPr>
          <p:cNvSpPr/>
          <p:nvPr/>
        </p:nvSpPr>
        <p:spPr bwMode="auto">
          <a:xfrm>
            <a:off x="1424761" y="2918822"/>
            <a:ext cx="2323809" cy="3149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D821546-A753-1F56-26CC-76271BF2C6CF}"/>
              </a:ext>
            </a:extLst>
          </p:cNvPr>
          <p:cNvSpPr/>
          <p:nvPr/>
        </p:nvSpPr>
        <p:spPr bwMode="auto">
          <a:xfrm>
            <a:off x="1424761" y="3729998"/>
            <a:ext cx="3457142" cy="4008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BC0230E-66E3-CA7B-2452-2CD2A3EA8F0D}"/>
              </a:ext>
            </a:extLst>
          </p:cNvPr>
          <p:cNvSpPr/>
          <p:nvPr/>
        </p:nvSpPr>
        <p:spPr bwMode="auto">
          <a:xfrm>
            <a:off x="1271464" y="4473601"/>
            <a:ext cx="6624736" cy="7555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B4C06EFE-AB6C-502D-5328-D7628037FC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39890" y="1844824"/>
            <a:ext cx="2232248" cy="2026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8675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</Words>
  <Application>Microsoft Office PowerPoint</Application>
  <PresentationFormat>宽屏</PresentationFormat>
  <Paragraphs>1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6" baseType="lpstr">
      <vt:lpstr>等线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36</cp:revision>
  <dcterms:created xsi:type="dcterms:W3CDTF">2015-09-16T06:52:26Z</dcterms:created>
  <dcterms:modified xsi:type="dcterms:W3CDTF">2023-12-14T14:19:59Z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