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3" d="100"/>
          <a:sy n="93" d="100"/>
        </p:scale>
        <p:origin x="88" y="2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9FEE5FF-04E5-CD13-9B1C-530A8A0B62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3537" y="3082907"/>
            <a:ext cx="6324925" cy="69218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2EC4FE-1952-1202-4A00-4B15F23B4C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747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F89494-D9DC-16F9-5992-BF0DE88FA25D}"/>
              </a:ext>
            </a:extLst>
          </p:cNvPr>
          <p:cNvSpPr/>
          <p:nvPr/>
        </p:nvSpPr>
        <p:spPr bwMode="auto">
          <a:xfrm>
            <a:off x="1543079" y="4180803"/>
            <a:ext cx="4249938" cy="348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A7406C-EE88-EF4C-9805-65B790B186DE}"/>
              </a:ext>
            </a:extLst>
          </p:cNvPr>
          <p:cNvSpPr/>
          <p:nvPr/>
        </p:nvSpPr>
        <p:spPr bwMode="auto">
          <a:xfrm>
            <a:off x="1566821" y="4885947"/>
            <a:ext cx="2706664" cy="308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301F923-49FD-6C89-7810-B699E34E0D51}"/>
              </a:ext>
            </a:extLst>
          </p:cNvPr>
          <p:cNvSpPr/>
          <p:nvPr/>
        </p:nvSpPr>
        <p:spPr bwMode="auto">
          <a:xfrm>
            <a:off x="3070524" y="5614861"/>
            <a:ext cx="1195047" cy="2773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6A7564C-D7B5-0248-C094-68EFFDF000DA}"/>
              </a:ext>
            </a:extLst>
          </p:cNvPr>
          <p:cNvSpPr/>
          <p:nvPr/>
        </p:nvSpPr>
        <p:spPr bwMode="auto">
          <a:xfrm>
            <a:off x="1550992" y="6237313"/>
            <a:ext cx="4689024" cy="4946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7269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C6A499-BE69-3796-D085-96832F1302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722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105717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7FD07F-37BC-2716-E80C-22C5D85F6E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7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04792A-F197-183C-106A-324461C3BF1C}"/>
              </a:ext>
            </a:extLst>
          </p:cNvPr>
          <p:cNvSpPr/>
          <p:nvPr/>
        </p:nvSpPr>
        <p:spPr bwMode="auto">
          <a:xfrm>
            <a:off x="681904" y="1181680"/>
            <a:ext cx="6494216" cy="5432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C157055-DB9E-DE49-6649-AE63AD521E8F}"/>
              </a:ext>
            </a:extLst>
          </p:cNvPr>
          <p:cNvSpPr/>
          <p:nvPr/>
        </p:nvSpPr>
        <p:spPr bwMode="auto">
          <a:xfrm>
            <a:off x="681904" y="2077587"/>
            <a:ext cx="3352380" cy="314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97E6FFE-C8C0-E39C-0FF6-8E6D77DC5387}"/>
              </a:ext>
            </a:extLst>
          </p:cNvPr>
          <p:cNvSpPr/>
          <p:nvPr/>
        </p:nvSpPr>
        <p:spPr bwMode="auto">
          <a:xfrm>
            <a:off x="2139047" y="2916308"/>
            <a:ext cx="1895238" cy="314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F5C5ED2-AEAA-CF5C-1CEC-43728FA783A1}"/>
              </a:ext>
            </a:extLst>
          </p:cNvPr>
          <p:cNvSpPr/>
          <p:nvPr/>
        </p:nvSpPr>
        <p:spPr bwMode="auto">
          <a:xfrm>
            <a:off x="2577142" y="3755030"/>
            <a:ext cx="1219047" cy="3049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055526F-6992-CF94-EF92-3851FA76A79A}"/>
              </a:ext>
            </a:extLst>
          </p:cNvPr>
          <p:cNvSpPr/>
          <p:nvPr/>
        </p:nvSpPr>
        <p:spPr bwMode="auto">
          <a:xfrm>
            <a:off x="681904" y="4536565"/>
            <a:ext cx="7358312" cy="5432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8206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9CD97F-254F-18CB-295A-62F42E59D7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795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2074AA-82B3-E0BE-520E-C08DEF03FF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433455-9FF2-3F86-35CB-C23C88A7DAAD}"/>
              </a:ext>
            </a:extLst>
          </p:cNvPr>
          <p:cNvSpPr/>
          <p:nvPr/>
        </p:nvSpPr>
        <p:spPr bwMode="auto">
          <a:xfrm>
            <a:off x="681904" y="1172089"/>
            <a:ext cx="4028571" cy="4097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D58FC8-6140-9BF1-50FF-8744FCF18DAE}"/>
              </a:ext>
            </a:extLst>
          </p:cNvPr>
          <p:cNvSpPr/>
          <p:nvPr/>
        </p:nvSpPr>
        <p:spPr bwMode="auto">
          <a:xfrm>
            <a:off x="2786666" y="2067730"/>
            <a:ext cx="1695238" cy="333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AE0804D-E39C-D683-E1E7-3C71D6B5C913}"/>
              </a:ext>
            </a:extLst>
          </p:cNvPr>
          <p:cNvSpPr/>
          <p:nvPr/>
        </p:nvSpPr>
        <p:spPr bwMode="auto">
          <a:xfrm>
            <a:off x="2855640" y="2852936"/>
            <a:ext cx="1854835" cy="4725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056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E9DF32-5CAB-7C8C-77DD-3B54BE64E3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4980AA-81E5-647B-D06A-B11178648C50}"/>
              </a:ext>
            </a:extLst>
          </p:cNvPr>
          <p:cNvSpPr/>
          <p:nvPr/>
        </p:nvSpPr>
        <p:spPr bwMode="auto">
          <a:xfrm>
            <a:off x="1396190" y="3461382"/>
            <a:ext cx="3076190" cy="410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ECA869C-F4BE-9625-0637-CA4C85DEC862}"/>
              </a:ext>
            </a:extLst>
          </p:cNvPr>
          <p:cNvSpPr/>
          <p:nvPr/>
        </p:nvSpPr>
        <p:spPr bwMode="auto">
          <a:xfrm>
            <a:off x="2786666" y="4348403"/>
            <a:ext cx="1685714" cy="3147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359033C-7A9E-9E24-1CFF-07141C7851F5}"/>
              </a:ext>
            </a:extLst>
          </p:cNvPr>
          <p:cNvSpPr/>
          <p:nvPr/>
        </p:nvSpPr>
        <p:spPr bwMode="auto">
          <a:xfrm>
            <a:off x="3024761" y="5206811"/>
            <a:ext cx="1219047" cy="3147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640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DBBAC3-759C-EABF-A05D-0129B7AD6E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302272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F690AB-E1A7-59C0-5E2E-CA73C8312A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2B1CE18-0999-FF36-71E5-D6C81BDD33AA}"/>
              </a:ext>
            </a:extLst>
          </p:cNvPr>
          <p:cNvSpPr/>
          <p:nvPr/>
        </p:nvSpPr>
        <p:spPr bwMode="auto">
          <a:xfrm>
            <a:off x="681904" y="1052737"/>
            <a:ext cx="3541888" cy="9487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9483EC2-0019-7739-3BCF-65542D950398}"/>
              </a:ext>
            </a:extLst>
          </p:cNvPr>
          <p:cNvSpPr/>
          <p:nvPr/>
        </p:nvSpPr>
        <p:spPr bwMode="auto">
          <a:xfrm>
            <a:off x="681904" y="2487624"/>
            <a:ext cx="4045944" cy="5147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46A1ECF-27B3-1E30-30C0-C7825B147C9D}"/>
              </a:ext>
            </a:extLst>
          </p:cNvPr>
          <p:cNvSpPr/>
          <p:nvPr/>
        </p:nvSpPr>
        <p:spPr bwMode="auto">
          <a:xfrm>
            <a:off x="623392" y="3284984"/>
            <a:ext cx="2029940" cy="937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7CC0AF2-33E3-FA1D-E92D-C1EE37C1A3AC}"/>
              </a:ext>
            </a:extLst>
          </p:cNvPr>
          <p:cNvSpPr/>
          <p:nvPr/>
        </p:nvSpPr>
        <p:spPr bwMode="auto">
          <a:xfrm>
            <a:off x="1205714" y="4765826"/>
            <a:ext cx="1447619" cy="3145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2547E2C-D261-FF5E-95DD-E3CB5381DF93}"/>
              </a:ext>
            </a:extLst>
          </p:cNvPr>
          <p:cNvSpPr/>
          <p:nvPr/>
        </p:nvSpPr>
        <p:spPr bwMode="auto">
          <a:xfrm>
            <a:off x="681904" y="5566533"/>
            <a:ext cx="6854256" cy="5147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599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1" grpId="0" animBg="1"/>
      <p:bldP spid="12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F94931-1C76-EDB4-38B6-1D274FF4FB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413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AA31A9-51FA-58CD-1C60-F1DAEB03F5DA}"/>
              </a:ext>
            </a:extLst>
          </p:cNvPr>
          <p:cNvSpPr/>
          <p:nvPr/>
        </p:nvSpPr>
        <p:spPr bwMode="auto">
          <a:xfrm>
            <a:off x="1237654" y="3766876"/>
            <a:ext cx="5434410" cy="3822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3E34B53-DF62-A2A9-BC97-8CAA4FDEDCAF}"/>
              </a:ext>
            </a:extLst>
          </p:cNvPr>
          <p:cNvSpPr/>
          <p:nvPr/>
        </p:nvSpPr>
        <p:spPr bwMode="auto">
          <a:xfrm>
            <a:off x="1223471" y="4405300"/>
            <a:ext cx="5088553" cy="326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86D341B-D28F-6225-692E-C7144ED52F7E}"/>
              </a:ext>
            </a:extLst>
          </p:cNvPr>
          <p:cNvSpPr/>
          <p:nvPr/>
        </p:nvSpPr>
        <p:spPr bwMode="auto">
          <a:xfrm>
            <a:off x="1202198" y="5086285"/>
            <a:ext cx="1602600" cy="234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A65B22B-807A-8951-2984-5003351B716B}"/>
              </a:ext>
            </a:extLst>
          </p:cNvPr>
          <p:cNvSpPr/>
          <p:nvPr/>
        </p:nvSpPr>
        <p:spPr bwMode="auto">
          <a:xfrm>
            <a:off x="1904222" y="5724709"/>
            <a:ext cx="723297" cy="234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8FC952E-1F34-2AE7-E273-AB3993F01935}"/>
              </a:ext>
            </a:extLst>
          </p:cNvPr>
          <p:cNvSpPr/>
          <p:nvPr/>
        </p:nvSpPr>
        <p:spPr bwMode="auto">
          <a:xfrm>
            <a:off x="1230562" y="6237313"/>
            <a:ext cx="4865438" cy="4095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0633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4" grpId="0" animBg="1"/>
      <p:bldP spid="15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E5A158-9AD4-AE14-28CE-4B675A586E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8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887920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B50C9C-1DEE-52A8-4A52-571072A101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3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B42173-54C6-88AF-F7AB-C95C16F99183}"/>
              </a:ext>
            </a:extLst>
          </p:cNvPr>
          <p:cNvSpPr/>
          <p:nvPr/>
        </p:nvSpPr>
        <p:spPr bwMode="auto">
          <a:xfrm>
            <a:off x="681904" y="1095942"/>
            <a:ext cx="6704761" cy="4290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2C6DB9A-F106-B98E-A2C7-56C2B10E007B}"/>
              </a:ext>
            </a:extLst>
          </p:cNvPr>
          <p:cNvSpPr/>
          <p:nvPr/>
        </p:nvSpPr>
        <p:spPr bwMode="auto">
          <a:xfrm>
            <a:off x="681904" y="1944472"/>
            <a:ext cx="5270080" cy="620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DFD83A7-1706-694C-A0F9-C21CB6296D9E}"/>
              </a:ext>
            </a:extLst>
          </p:cNvPr>
          <p:cNvSpPr/>
          <p:nvPr/>
        </p:nvSpPr>
        <p:spPr bwMode="auto">
          <a:xfrm>
            <a:off x="681904" y="2840671"/>
            <a:ext cx="3133333" cy="324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7363B69-FB94-C428-644E-4A117EEBEAC6}"/>
              </a:ext>
            </a:extLst>
          </p:cNvPr>
          <p:cNvSpPr/>
          <p:nvPr/>
        </p:nvSpPr>
        <p:spPr bwMode="auto">
          <a:xfrm>
            <a:off x="2148571" y="3670133"/>
            <a:ext cx="1438095" cy="3336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408420E-9084-46B7-55E7-00DD53A7B4A6}"/>
              </a:ext>
            </a:extLst>
          </p:cNvPr>
          <p:cNvSpPr/>
          <p:nvPr/>
        </p:nvSpPr>
        <p:spPr bwMode="auto">
          <a:xfrm>
            <a:off x="681904" y="4470992"/>
            <a:ext cx="4466666" cy="4099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A8C949B-5DDA-2667-0AA6-3B3E88D3178D}"/>
              </a:ext>
            </a:extLst>
          </p:cNvPr>
          <p:cNvSpPr/>
          <p:nvPr/>
        </p:nvSpPr>
        <p:spPr bwMode="auto">
          <a:xfrm>
            <a:off x="681904" y="5290920"/>
            <a:ext cx="9374536" cy="1344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4126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36</cp:revision>
  <dcterms:created xsi:type="dcterms:W3CDTF">2015-09-16T06:52:26Z</dcterms:created>
  <dcterms:modified xsi:type="dcterms:W3CDTF">2023-12-14T17:26:22Z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