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2E8CDA-FB3F-07C7-5048-1C5F40CE78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1680" y="3089257"/>
            <a:ext cx="7588640" cy="6794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59D066-00B2-A062-3D33-052AAE2F6C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1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6BD40B-9D26-C9AA-9E2C-E1F8B2B216A7}"/>
              </a:ext>
            </a:extLst>
          </p:cNvPr>
          <p:cNvSpPr/>
          <p:nvPr/>
        </p:nvSpPr>
        <p:spPr bwMode="auto">
          <a:xfrm>
            <a:off x="672000" y="972000"/>
            <a:ext cx="3124190" cy="581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782470-C65F-43AF-6C2A-44FB798E76C5}"/>
              </a:ext>
            </a:extLst>
          </p:cNvPr>
          <p:cNvSpPr/>
          <p:nvPr/>
        </p:nvSpPr>
        <p:spPr bwMode="auto">
          <a:xfrm>
            <a:off x="681904" y="2058866"/>
            <a:ext cx="6104761" cy="400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9B1EA6-0290-7CB7-4F76-452B60F4A1AB}"/>
              </a:ext>
            </a:extLst>
          </p:cNvPr>
          <p:cNvSpPr/>
          <p:nvPr/>
        </p:nvSpPr>
        <p:spPr bwMode="auto">
          <a:xfrm>
            <a:off x="681904" y="2852936"/>
            <a:ext cx="8726464" cy="740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58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EA2592-EFFA-BF9C-9D85-FC749AFD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7AB394-36DB-2F67-95E6-52283EE096D6}"/>
              </a:ext>
            </a:extLst>
          </p:cNvPr>
          <p:cNvSpPr/>
          <p:nvPr/>
        </p:nvSpPr>
        <p:spPr bwMode="auto">
          <a:xfrm>
            <a:off x="6386666" y="4877252"/>
            <a:ext cx="4552379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ABCC8A-6738-18D2-B828-B1620719F6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1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44AFF7-2B21-CDF5-A54F-B5FFD4A546E6}"/>
              </a:ext>
            </a:extLst>
          </p:cNvPr>
          <p:cNvSpPr/>
          <p:nvPr/>
        </p:nvSpPr>
        <p:spPr bwMode="auto">
          <a:xfrm>
            <a:off x="5510476" y="1953226"/>
            <a:ext cx="3533333" cy="438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58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973104-9B99-1443-42A4-6DAF408C30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4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3AA2CA-A938-6C18-08D7-416ECF9197FE}"/>
              </a:ext>
            </a:extLst>
          </p:cNvPr>
          <p:cNvSpPr/>
          <p:nvPr/>
        </p:nvSpPr>
        <p:spPr bwMode="auto">
          <a:xfrm>
            <a:off x="8653333" y="2508245"/>
            <a:ext cx="571428" cy="353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8F13F0-2B2C-B0D6-CB19-1904D51E715A}"/>
              </a:ext>
            </a:extLst>
          </p:cNvPr>
          <p:cNvSpPr/>
          <p:nvPr/>
        </p:nvSpPr>
        <p:spPr bwMode="auto">
          <a:xfrm>
            <a:off x="10386666" y="3576937"/>
            <a:ext cx="295238" cy="353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8A6C56-4CE2-A9B3-F01A-DB8DA62DEA1A}"/>
              </a:ext>
            </a:extLst>
          </p:cNvPr>
          <p:cNvSpPr/>
          <p:nvPr/>
        </p:nvSpPr>
        <p:spPr bwMode="auto">
          <a:xfrm>
            <a:off x="5462857" y="4645629"/>
            <a:ext cx="561904" cy="353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D7651B-5C11-043E-341F-D913BE1A541F}"/>
              </a:ext>
            </a:extLst>
          </p:cNvPr>
          <p:cNvSpPr/>
          <p:nvPr/>
        </p:nvSpPr>
        <p:spPr bwMode="auto">
          <a:xfrm>
            <a:off x="6948571" y="4645629"/>
            <a:ext cx="809523" cy="353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5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1B8C33-F30A-9728-3C46-D4D61FDA44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56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F396E5-D101-A0D3-BEA1-8BC724796137}"/>
              </a:ext>
            </a:extLst>
          </p:cNvPr>
          <p:cNvSpPr/>
          <p:nvPr/>
        </p:nvSpPr>
        <p:spPr bwMode="auto">
          <a:xfrm>
            <a:off x="1832701" y="4246571"/>
            <a:ext cx="2335936" cy="26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0F1094-6869-76AC-0162-6EEDC5CCFB03}"/>
              </a:ext>
            </a:extLst>
          </p:cNvPr>
          <p:cNvSpPr/>
          <p:nvPr/>
        </p:nvSpPr>
        <p:spPr bwMode="auto">
          <a:xfrm>
            <a:off x="1515839" y="4954586"/>
            <a:ext cx="1606417" cy="236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4167F4-9F42-C19E-6937-3620B0C2B3B5}"/>
              </a:ext>
            </a:extLst>
          </p:cNvPr>
          <p:cNvSpPr/>
          <p:nvPr/>
        </p:nvSpPr>
        <p:spPr bwMode="auto">
          <a:xfrm>
            <a:off x="1515839" y="5640476"/>
            <a:ext cx="1827483" cy="26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E323CF-72DC-7C50-54B9-FD55C052AF18}"/>
              </a:ext>
            </a:extLst>
          </p:cNvPr>
          <p:cNvSpPr/>
          <p:nvPr/>
        </p:nvSpPr>
        <p:spPr bwMode="auto">
          <a:xfrm>
            <a:off x="1501101" y="6311615"/>
            <a:ext cx="4804513" cy="331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42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E3E9D-2603-1DFC-B51D-D92E951F3B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95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904FAF-B1DC-7E26-804B-962468E4E52E}"/>
              </a:ext>
            </a:extLst>
          </p:cNvPr>
          <p:cNvSpPr/>
          <p:nvPr/>
        </p:nvSpPr>
        <p:spPr bwMode="auto">
          <a:xfrm>
            <a:off x="2039939" y="3929142"/>
            <a:ext cx="2905580" cy="30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AF79A4-9BE8-2E93-93F5-AE9FD96966D0}"/>
              </a:ext>
            </a:extLst>
          </p:cNvPr>
          <p:cNvSpPr/>
          <p:nvPr/>
        </p:nvSpPr>
        <p:spPr bwMode="auto">
          <a:xfrm>
            <a:off x="1645671" y="4752000"/>
            <a:ext cx="2288465" cy="3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DEC89D-21CD-D859-0ECC-F21F49F9835A}"/>
              </a:ext>
            </a:extLst>
          </p:cNvPr>
          <p:cNvSpPr/>
          <p:nvPr/>
        </p:nvSpPr>
        <p:spPr bwMode="auto">
          <a:xfrm>
            <a:off x="1645671" y="5514857"/>
            <a:ext cx="1739919" cy="31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FC7890-47AE-CCF1-CBB1-AF38B155E89C}"/>
              </a:ext>
            </a:extLst>
          </p:cNvPr>
          <p:cNvSpPr/>
          <p:nvPr/>
        </p:nvSpPr>
        <p:spPr bwMode="auto">
          <a:xfrm>
            <a:off x="1628528" y="6294855"/>
            <a:ext cx="4539480" cy="437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1D4021-3162-417D-68D1-82092CEBA3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6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183CF5-6305-2ED1-2356-435219BF59D1}"/>
              </a:ext>
            </a:extLst>
          </p:cNvPr>
          <p:cNvSpPr/>
          <p:nvPr/>
        </p:nvSpPr>
        <p:spPr bwMode="auto">
          <a:xfrm>
            <a:off x="2018035" y="3872960"/>
            <a:ext cx="2637943" cy="310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76AEA3-76AB-ED6D-4CF6-31686DD6E955}"/>
              </a:ext>
            </a:extLst>
          </p:cNvPr>
          <p:cNvSpPr/>
          <p:nvPr/>
        </p:nvSpPr>
        <p:spPr bwMode="auto">
          <a:xfrm>
            <a:off x="1632812" y="4677851"/>
            <a:ext cx="2235971" cy="285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3A2C20-8FBD-4A98-D7FF-60AA3B9A5D64}"/>
              </a:ext>
            </a:extLst>
          </p:cNvPr>
          <p:cNvSpPr/>
          <p:nvPr/>
        </p:nvSpPr>
        <p:spPr bwMode="auto">
          <a:xfrm>
            <a:off x="1632812" y="5465973"/>
            <a:ext cx="4044847" cy="310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BFEA73-5EF9-1315-371B-8F5FFD5D475B}"/>
              </a:ext>
            </a:extLst>
          </p:cNvPr>
          <p:cNvSpPr/>
          <p:nvPr/>
        </p:nvSpPr>
        <p:spPr bwMode="auto">
          <a:xfrm>
            <a:off x="1465322" y="6165304"/>
            <a:ext cx="455867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86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E19C5F-0991-FF1A-449C-A666354594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0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1C8D03-E742-393E-0C2D-06CA3D022C3B}"/>
              </a:ext>
            </a:extLst>
          </p:cNvPr>
          <p:cNvSpPr/>
          <p:nvPr/>
        </p:nvSpPr>
        <p:spPr bwMode="auto">
          <a:xfrm>
            <a:off x="1415480" y="3429000"/>
            <a:ext cx="2952328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EDAFD1-6CBE-2881-B687-1F529FC279F0}"/>
              </a:ext>
            </a:extLst>
          </p:cNvPr>
          <p:cNvSpPr/>
          <p:nvPr/>
        </p:nvSpPr>
        <p:spPr bwMode="auto">
          <a:xfrm>
            <a:off x="1537815" y="4860730"/>
            <a:ext cx="1599121" cy="248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B18A965-3BF2-E4AB-16AD-E9CDC9F42CA1}"/>
              </a:ext>
            </a:extLst>
          </p:cNvPr>
          <p:cNvSpPr/>
          <p:nvPr/>
        </p:nvSpPr>
        <p:spPr bwMode="auto">
          <a:xfrm>
            <a:off x="1537815" y="5540527"/>
            <a:ext cx="1387365" cy="292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A23595D-871F-5B6F-BE5B-C806A56C23B8}"/>
              </a:ext>
            </a:extLst>
          </p:cNvPr>
          <p:cNvSpPr/>
          <p:nvPr/>
        </p:nvSpPr>
        <p:spPr bwMode="auto">
          <a:xfrm>
            <a:off x="1523211" y="6165304"/>
            <a:ext cx="5580901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52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07C8B9-A55F-9B89-8B78-4C55B82850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6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5766591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2023-12-14T14:13:35Z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