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33DDBEA-166D-3EC0-B61B-FFFF6AF92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825" y="3025754"/>
            <a:ext cx="4864350" cy="8064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B7094-7FD9-1DDF-2B33-A04CF7B6A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EB157B-6570-5280-90A2-48BF6084718B}"/>
              </a:ext>
            </a:extLst>
          </p:cNvPr>
          <p:cNvSpPr/>
          <p:nvPr/>
        </p:nvSpPr>
        <p:spPr bwMode="auto">
          <a:xfrm>
            <a:off x="2868468" y="6052710"/>
            <a:ext cx="799862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CA0E5-306E-C003-A4C1-67C3E4B1F630}"/>
              </a:ext>
            </a:extLst>
          </p:cNvPr>
          <p:cNvSpPr/>
          <p:nvPr/>
        </p:nvSpPr>
        <p:spPr bwMode="auto">
          <a:xfrm>
            <a:off x="7667644" y="6052710"/>
            <a:ext cx="1050982" cy="35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04BFB-19EB-7669-E095-10D1B2340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8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15C87-F4FD-D532-CC0C-D403D3C087AB}"/>
              </a:ext>
            </a:extLst>
          </p:cNvPr>
          <p:cNvSpPr/>
          <p:nvPr/>
        </p:nvSpPr>
        <p:spPr bwMode="auto">
          <a:xfrm>
            <a:off x="2319683" y="2884195"/>
            <a:ext cx="249706" cy="28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2532F-5618-937C-9793-59650FE857AE}"/>
              </a:ext>
            </a:extLst>
          </p:cNvPr>
          <p:cNvSpPr/>
          <p:nvPr/>
        </p:nvSpPr>
        <p:spPr bwMode="auto">
          <a:xfrm>
            <a:off x="6127709" y="2884195"/>
            <a:ext cx="468199" cy="28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1D4DF-3800-8E10-4CBA-B184E2C793ED}"/>
              </a:ext>
            </a:extLst>
          </p:cNvPr>
          <p:cNvSpPr/>
          <p:nvPr/>
        </p:nvSpPr>
        <p:spPr bwMode="auto">
          <a:xfrm>
            <a:off x="7266996" y="5366146"/>
            <a:ext cx="663283" cy="29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3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37FBA-D380-8C12-0FE0-C9A1BFEC8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EA218-8474-E5C7-98D4-3D0A2BBBA28B}"/>
              </a:ext>
            </a:extLst>
          </p:cNvPr>
          <p:cNvSpPr/>
          <p:nvPr/>
        </p:nvSpPr>
        <p:spPr bwMode="auto">
          <a:xfrm>
            <a:off x="1561463" y="3887751"/>
            <a:ext cx="2897493" cy="31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FF4B7-D296-2BCE-DFFC-7433CE4BDB1D}"/>
              </a:ext>
            </a:extLst>
          </p:cNvPr>
          <p:cNvSpPr/>
          <p:nvPr/>
        </p:nvSpPr>
        <p:spPr bwMode="auto">
          <a:xfrm>
            <a:off x="1561463" y="4666344"/>
            <a:ext cx="3707204" cy="3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DC0D78-946F-B70A-633C-CA302BDAD420}"/>
              </a:ext>
            </a:extLst>
          </p:cNvPr>
          <p:cNvSpPr/>
          <p:nvPr/>
        </p:nvSpPr>
        <p:spPr bwMode="auto">
          <a:xfrm>
            <a:off x="1343472" y="5444937"/>
            <a:ext cx="5688632" cy="128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55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5BEED-F393-B564-C915-E84490F029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CBBAD-2990-4311-31E3-52881977DD12}"/>
              </a:ext>
            </a:extLst>
          </p:cNvPr>
          <p:cNvSpPr/>
          <p:nvPr/>
        </p:nvSpPr>
        <p:spPr bwMode="auto">
          <a:xfrm>
            <a:off x="2045109" y="3823882"/>
            <a:ext cx="5902761" cy="31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24C73-834B-B41B-11B7-F6A3BC300B4E}"/>
              </a:ext>
            </a:extLst>
          </p:cNvPr>
          <p:cNvSpPr/>
          <p:nvPr/>
        </p:nvSpPr>
        <p:spPr bwMode="auto">
          <a:xfrm>
            <a:off x="1699778" y="4635263"/>
            <a:ext cx="3116015" cy="29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D6A5FA-EAE9-F40A-9140-88C188DD0D03}"/>
              </a:ext>
            </a:extLst>
          </p:cNvPr>
          <p:cNvSpPr/>
          <p:nvPr/>
        </p:nvSpPr>
        <p:spPr bwMode="auto">
          <a:xfrm>
            <a:off x="1699778" y="5430577"/>
            <a:ext cx="1983649" cy="321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FA185-6766-BBE2-2C24-3F4CAD1AE7D2}"/>
              </a:ext>
            </a:extLst>
          </p:cNvPr>
          <p:cNvSpPr/>
          <p:nvPr/>
        </p:nvSpPr>
        <p:spPr bwMode="auto">
          <a:xfrm>
            <a:off x="1683716" y="6233924"/>
            <a:ext cx="5645770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76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9422F-B9FE-BB50-F46D-63CB405E3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91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AFE4C-3937-A8BB-8001-8D2EB8C3DE64}"/>
              </a:ext>
            </a:extLst>
          </p:cNvPr>
          <p:cNvSpPr/>
          <p:nvPr/>
        </p:nvSpPr>
        <p:spPr bwMode="auto">
          <a:xfrm>
            <a:off x="1270677" y="2807090"/>
            <a:ext cx="1771518" cy="21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B2F11E-EAFE-3A0C-7460-5B2263BC89D6}"/>
              </a:ext>
            </a:extLst>
          </p:cNvPr>
          <p:cNvSpPr/>
          <p:nvPr/>
        </p:nvSpPr>
        <p:spPr bwMode="auto">
          <a:xfrm>
            <a:off x="1055440" y="3212976"/>
            <a:ext cx="2808312" cy="88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F4E642-9DCE-771C-F7F4-85D0A90C8278}"/>
              </a:ext>
            </a:extLst>
          </p:cNvPr>
          <p:cNvSpPr/>
          <p:nvPr/>
        </p:nvSpPr>
        <p:spPr bwMode="auto">
          <a:xfrm>
            <a:off x="1286262" y="4345862"/>
            <a:ext cx="1771518" cy="20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63F065-0A7A-D8DE-C980-9A752AA3B9BE}"/>
              </a:ext>
            </a:extLst>
          </p:cNvPr>
          <p:cNvSpPr/>
          <p:nvPr/>
        </p:nvSpPr>
        <p:spPr bwMode="auto">
          <a:xfrm>
            <a:off x="1286262" y="4870916"/>
            <a:ext cx="1880614" cy="21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386CED-68AA-6008-D6E2-386E3013A960}"/>
              </a:ext>
            </a:extLst>
          </p:cNvPr>
          <p:cNvSpPr/>
          <p:nvPr/>
        </p:nvSpPr>
        <p:spPr bwMode="auto">
          <a:xfrm>
            <a:off x="1270677" y="5385574"/>
            <a:ext cx="2914433" cy="21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AA10F6-9D05-9096-5FD6-431D9ED9A1A5}"/>
              </a:ext>
            </a:extLst>
          </p:cNvPr>
          <p:cNvSpPr/>
          <p:nvPr/>
        </p:nvSpPr>
        <p:spPr bwMode="auto">
          <a:xfrm>
            <a:off x="1055440" y="5884635"/>
            <a:ext cx="6120680" cy="78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7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716C7-C00A-8BA4-986A-12F4FF6B8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065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CD770-2BEC-3573-611B-341AF3DE3326}"/>
              </a:ext>
            </a:extLst>
          </p:cNvPr>
          <p:cNvSpPr/>
          <p:nvPr/>
        </p:nvSpPr>
        <p:spPr bwMode="auto">
          <a:xfrm>
            <a:off x="1808161" y="4046978"/>
            <a:ext cx="2816418" cy="27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18061C-44DE-D478-1A29-51C53B04C610}"/>
              </a:ext>
            </a:extLst>
          </p:cNvPr>
          <p:cNvSpPr/>
          <p:nvPr/>
        </p:nvSpPr>
        <p:spPr bwMode="auto">
          <a:xfrm>
            <a:off x="1495226" y="4758968"/>
            <a:ext cx="1557564" cy="263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2CB5F4-61AB-F977-8794-EF173E9B9944}"/>
              </a:ext>
            </a:extLst>
          </p:cNvPr>
          <p:cNvSpPr/>
          <p:nvPr/>
        </p:nvSpPr>
        <p:spPr bwMode="auto">
          <a:xfrm>
            <a:off x="1495226" y="5449598"/>
            <a:ext cx="1763817" cy="29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33DB2-99CA-2CD2-6D85-5DF05D6D1BC4}"/>
              </a:ext>
            </a:extLst>
          </p:cNvPr>
          <p:cNvSpPr/>
          <p:nvPr/>
        </p:nvSpPr>
        <p:spPr bwMode="auto">
          <a:xfrm>
            <a:off x="1473889" y="6168708"/>
            <a:ext cx="4550103" cy="48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09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89C0A-190F-887A-CD2B-A27C63EB2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5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C8C056-20D0-A4C0-7933-B2FD88E67DC5}"/>
              </a:ext>
            </a:extLst>
          </p:cNvPr>
          <p:cNvSpPr/>
          <p:nvPr/>
        </p:nvSpPr>
        <p:spPr bwMode="auto">
          <a:xfrm>
            <a:off x="1382321" y="5037146"/>
            <a:ext cx="2493077" cy="225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5A1649-D24C-7533-CE56-56753B5DAAE4}"/>
              </a:ext>
            </a:extLst>
          </p:cNvPr>
          <p:cNvSpPr/>
          <p:nvPr/>
        </p:nvSpPr>
        <p:spPr bwMode="auto">
          <a:xfrm>
            <a:off x="1369824" y="5637537"/>
            <a:ext cx="2624292" cy="25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5D1346-89CC-4A7C-A8BC-3CE73380596B}"/>
              </a:ext>
            </a:extLst>
          </p:cNvPr>
          <p:cNvSpPr/>
          <p:nvPr/>
        </p:nvSpPr>
        <p:spPr bwMode="auto">
          <a:xfrm>
            <a:off x="1382321" y="6262944"/>
            <a:ext cx="4857695" cy="40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6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