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4"/>
  </p:notesMasterIdLst>
  <p:sldIdLst>
    <p:sldId id="362" r:id="rId2"/>
    <p:sldId id="363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3" d="100"/>
          <a:sy n="93" d="100"/>
        </p:scale>
        <p:origin x="88" y="2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10727E-B714-4E1C-97D5-C936AB1C5011}" type="datetimeFigureOut">
              <a:rPr lang="zh-CN" altLang="en-US" smtClean="0"/>
              <a:t>2023/12/14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A97225-C1A8-49CB-BC3F-8C5FAB7B0D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83349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97225-C1A8-49CB-BC3F-8C5FAB7B0D5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85588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BC691AB-9A04-1D91-29E4-104ACFB3A9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0256" y="3082907"/>
            <a:ext cx="7531487" cy="69218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C5D6E7-9D2D-8F37-6847-A84D5C17D03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174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68EB808-2579-1657-CDEC-59199361F9EC}"/>
              </a:ext>
            </a:extLst>
          </p:cNvPr>
          <p:cNvSpPr/>
          <p:nvPr/>
        </p:nvSpPr>
        <p:spPr bwMode="auto">
          <a:xfrm>
            <a:off x="1684416" y="2091241"/>
            <a:ext cx="3619495" cy="4766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7FCAE45-B156-582D-2EFA-E8446ED2F32C}"/>
              </a:ext>
            </a:extLst>
          </p:cNvPr>
          <p:cNvSpPr/>
          <p:nvPr/>
        </p:nvSpPr>
        <p:spPr bwMode="auto">
          <a:xfrm>
            <a:off x="2063552" y="2852937"/>
            <a:ext cx="1913631" cy="867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A01343F-F57F-A45A-7F38-4B5EF0C1F948}"/>
              </a:ext>
            </a:extLst>
          </p:cNvPr>
          <p:cNvSpPr/>
          <p:nvPr/>
        </p:nvSpPr>
        <p:spPr bwMode="auto">
          <a:xfrm>
            <a:off x="1055440" y="4005064"/>
            <a:ext cx="3840668" cy="998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27FE39C-4D65-7E76-9AE3-B87F6300B57B}"/>
              </a:ext>
            </a:extLst>
          </p:cNvPr>
          <p:cNvSpPr/>
          <p:nvPr/>
        </p:nvSpPr>
        <p:spPr bwMode="auto">
          <a:xfrm>
            <a:off x="2594245" y="5503563"/>
            <a:ext cx="1382938" cy="3002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392A8A31-264A-6EEC-4849-01F55209DF4E}"/>
              </a:ext>
            </a:extLst>
          </p:cNvPr>
          <p:cNvSpPr/>
          <p:nvPr/>
        </p:nvSpPr>
        <p:spPr bwMode="auto">
          <a:xfrm>
            <a:off x="1684417" y="6173417"/>
            <a:ext cx="3907527" cy="4766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967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6" grpId="0" animBg="1"/>
      <p:bldP spid="19" grpId="0" animBg="1"/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33DC16-10C1-F12C-8C73-937682D7AB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4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64206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D12FB7-1F28-6D47-A7F4-EBD486A952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5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F2F405-0DB4-57A1-EF7C-BF024DAAB968}"/>
              </a:ext>
            </a:extLst>
          </p:cNvPr>
          <p:cNvSpPr/>
          <p:nvPr/>
        </p:nvSpPr>
        <p:spPr bwMode="auto">
          <a:xfrm>
            <a:off x="681904" y="1200636"/>
            <a:ext cx="6422208" cy="6937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FBC1805-DF69-A9D8-5662-5560543470B4}"/>
              </a:ext>
            </a:extLst>
          </p:cNvPr>
          <p:cNvSpPr/>
          <p:nvPr/>
        </p:nvSpPr>
        <p:spPr bwMode="auto">
          <a:xfrm>
            <a:off x="681904" y="2258083"/>
            <a:ext cx="3114285" cy="8383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255FEF9-CB62-9A94-4F72-D9CBB2553FCA}"/>
              </a:ext>
            </a:extLst>
          </p:cNvPr>
          <p:cNvSpPr/>
          <p:nvPr/>
        </p:nvSpPr>
        <p:spPr bwMode="auto">
          <a:xfrm>
            <a:off x="1631504" y="3563221"/>
            <a:ext cx="2164685" cy="8764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3DB44C8-BAFB-AA82-E689-5202CC3FA61E}"/>
              </a:ext>
            </a:extLst>
          </p:cNvPr>
          <p:cNvSpPr/>
          <p:nvPr/>
        </p:nvSpPr>
        <p:spPr bwMode="auto">
          <a:xfrm>
            <a:off x="2339047" y="4963622"/>
            <a:ext cx="1457142" cy="314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E515773-1A24-5C23-7D04-99EE358AA385}"/>
              </a:ext>
            </a:extLst>
          </p:cNvPr>
          <p:cNvSpPr/>
          <p:nvPr/>
        </p:nvSpPr>
        <p:spPr bwMode="auto">
          <a:xfrm>
            <a:off x="672000" y="5657364"/>
            <a:ext cx="6072071" cy="6304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6311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0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CFF694-DCA8-0A89-213C-3B2074AFA9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064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4FF3A5C-E061-8DC8-720E-F1C4A150A562}"/>
              </a:ext>
            </a:extLst>
          </p:cNvPr>
          <p:cNvSpPr/>
          <p:nvPr/>
        </p:nvSpPr>
        <p:spPr bwMode="auto">
          <a:xfrm>
            <a:off x="1112894" y="4293096"/>
            <a:ext cx="3470938" cy="9859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B4D74AFE-4ED2-425B-F99C-01F6EB22ADC4}"/>
              </a:ext>
            </a:extLst>
          </p:cNvPr>
          <p:cNvSpPr/>
          <p:nvPr/>
        </p:nvSpPr>
        <p:spPr bwMode="auto">
          <a:xfrm>
            <a:off x="5025433" y="4293096"/>
            <a:ext cx="3590847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608B7DF8-E8F8-EED8-AAB5-B42146DCB28E}"/>
              </a:ext>
            </a:extLst>
          </p:cNvPr>
          <p:cNvSpPr/>
          <p:nvPr/>
        </p:nvSpPr>
        <p:spPr bwMode="auto">
          <a:xfrm>
            <a:off x="2558454" y="5467407"/>
            <a:ext cx="1593330" cy="9859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F7B4B6B0-9DD3-3E05-7276-BE82BB945F98}"/>
              </a:ext>
            </a:extLst>
          </p:cNvPr>
          <p:cNvSpPr/>
          <p:nvPr/>
        </p:nvSpPr>
        <p:spPr bwMode="auto">
          <a:xfrm>
            <a:off x="6816080" y="5589240"/>
            <a:ext cx="1224138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0" grpId="0" animBg="1"/>
      <p:bldP spid="27" grpId="0" animBg="1"/>
      <p:bldP spid="2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838BD5-E956-D8B4-205A-24E655BA10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B81190F-C40D-481E-26D3-85D0EDEAF760}"/>
              </a:ext>
            </a:extLst>
          </p:cNvPr>
          <p:cNvSpPr/>
          <p:nvPr/>
        </p:nvSpPr>
        <p:spPr bwMode="auto">
          <a:xfrm>
            <a:off x="681904" y="2636912"/>
            <a:ext cx="4261968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DB6C055F-E638-4831-3945-FCD196F4BDE5}"/>
              </a:ext>
            </a:extLst>
          </p:cNvPr>
          <p:cNvSpPr/>
          <p:nvPr/>
        </p:nvSpPr>
        <p:spPr bwMode="auto">
          <a:xfrm>
            <a:off x="5807968" y="2636912"/>
            <a:ext cx="4752527" cy="1296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8EEA84D4-B871-E32E-A147-5B3B61343CA9}"/>
              </a:ext>
            </a:extLst>
          </p:cNvPr>
          <p:cNvSpPr/>
          <p:nvPr/>
        </p:nvSpPr>
        <p:spPr bwMode="auto">
          <a:xfrm>
            <a:off x="2586666" y="4221088"/>
            <a:ext cx="1637126" cy="1080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3E571C01-CF8D-ACE2-20EE-B5B21126C83E}"/>
              </a:ext>
            </a:extLst>
          </p:cNvPr>
          <p:cNvSpPr/>
          <p:nvPr/>
        </p:nvSpPr>
        <p:spPr bwMode="auto">
          <a:xfrm>
            <a:off x="8112224" y="4221088"/>
            <a:ext cx="1512168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246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28" grpId="0" animBg="1"/>
      <p:bldP spid="2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3C4344-F4DB-E5EE-ED1B-5443A90D45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073F7C-46F2-10A8-95E5-56A5DB68C66D}"/>
              </a:ext>
            </a:extLst>
          </p:cNvPr>
          <p:cNvSpPr/>
          <p:nvPr/>
        </p:nvSpPr>
        <p:spPr bwMode="auto">
          <a:xfrm>
            <a:off x="4148570" y="4581128"/>
            <a:ext cx="7204014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93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F1D824-1704-9851-7152-CF030FC8A1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7371EE-9529-5E54-D04A-88DF88DDE535}"/>
              </a:ext>
            </a:extLst>
          </p:cNvPr>
          <p:cNvSpPr/>
          <p:nvPr/>
        </p:nvSpPr>
        <p:spPr bwMode="auto">
          <a:xfrm>
            <a:off x="2135560" y="1052702"/>
            <a:ext cx="1879677" cy="9591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6567496-7ED1-5B93-95CC-4BA2EFD43BAB}"/>
              </a:ext>
            </a:extLst>
          </p:cNvPr>
          <p:cNvSpPr/>
          <p:nvPr/>
        </p:nvSpPr>
        <p:spPr bwMode="auto">
          <a:xfrm>
            <a:off x="672000" y="2469816"/>
            <a:ext cx="4415888" cy="9591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B64D3E63-C14F-E7A4-59F0-34A1890C33A8}"/>
              </a:ext>
            </a:extLst>
          </p:cNvPr>
          <p:cNvSpPr/>
          <p:nvPr/>
        </p:nvSpPr>
        <p:spPr bwMode="auto">
          <a:xfrm>
            <a:off x="2495600" y="3789040"/>
            <a:ext cx="1656184" cy="5029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3982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5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784D1C-D6A5-E323-554D-6A764D1A8A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029715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E19DE3-7E39-560A-5BD0-F047EB9A62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811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60CBAD-ABB4-493A-7717-7978EC6929CC}"/>
              </a:ext>
            </a:extLst>
          </p:cNvPr>
          <p:cNvSpPr/>
          <p:nvPr/>
        </p:nvSpPr>
        <p:spPr bwMode="auto">
          <a:xfrm>
            <a:off x="685498" y="1136077"/>
            <a:ext cx="5546091" cy="8527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0EB6DA0-8FF1-D833-6E1C-5600F1B6D544}"/>
              </a:ext>
            </a:extLst>
          </p:cNvPr>
          <p:cNvSpPr/>
          <p:nvPr/>
        </p:nvSpPr>
        <p:spPr bwMode="auto">
          <a:xfrm>
            <a:off x="685498" y="2301895"/>
            <a:ext cx="4402390" cy="3864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CD437EA-8E0C-6ECA-7799-5D60152E0793}"/>
              </a:ext>
            </a:extLst>
          </p:cNvPr>
          <p:cNvSpPr/>
          <p:nvPr/>
        </p:nvSpPr>
        <p:spPr bwMode="auto">
          <a:xfrm>
            <a:off x="1415480" y="3001387"/>
            <a:ext cx="1667861" cy="8549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2F217D9-EB47-AF3A-76A2-E2F4A4847092}"/>
              </a:ext>
            </a:extLst>
          </p:cNvPr>
          <p:cNvSpPr/>
          <p:nvPr/>
        </p:nvSpPr>
        <p:spPr bwMode="auto">
          <a:xfrm>
            <a:off x="685498" y="4219019"/>
            <a:ext cx="3394278" cy="8549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298459D7-69AA-28AF-7728-8433FA019C84}"/>
              </a:ext>
            </a:extLst>
          </p:cNvPr>
          <p:cNvSpPr/>
          <p:nvPr/>
        </p:nvSpPr>
        <p:spPr bwMode="auto">
          <a:xfrm>
            <a:off x="1979299" y="5540275"/>
            <a:ext cx="1104043" cy="2849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933359F9-9D41-1203-E3BA-C68CCBD5D432}"/>
              </a:ext>
            </a:extLst>
          </p:cNvPr>
          <p:cNvSpPr/>
          <p:nvPr/>
        </p:nvSpPr>
        <p:spPr bwMode="auto">
          <a:xfrm>
            <a:off x="685498" y="6239766"/>
            <a:ext cx="4546406" cy="4922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326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7" grpId="0" animBg="1"/>
      <p:bldP spid="20" grpId="0" animBg="1"/>
      <p:bldP spid="2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A38927-E86D-CFD3-6701-86F71FE65E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97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6CC466B-7740-44AC-7484-A46B0CC2A65F}"/>
              </a:ext>
            </a:extLst>
          </p:cNvPr>
          <p:cNvSpPr/>
          <p:nvPr/>
        </p:nvSpPr>
        <p:spPr bwMode="auto">
          <a:xfrm>
            <a:off x="2396190" y="3429000"/>
            <a:ext cx="3411778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2552F97-D18F-5D29-C216-5EC7212B4292}"/>
              </a:ext>
            </a:extLst>
          </p:cNvPr>
          <p:cNvSpPr/>
          <p:nvPr/>
        </p:nvSpPr>
        <p:spPr bwMode="auto">
          <a:xfrm>
            <a:off x="2434285" y="4800810"/>
            <a:ext cx="3000000" cy="4285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9329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20B79F-D424-4CD7-86A6-1F42384774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980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7FAE12-993C-3505-01E1-32D032C163E1}"/>
              </a:ext>
            </a:extLst>
          </p:cNvPr>
          <p:cNvSpPr/>
          <p:nvPr/>
        </p:nvSpPr>
        <p:spPr bwMode="auto">
          <a:xfrm>
            <a:off x="1252064" y="2892000"/>
            <a:ext cx="2780226" cy="3929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1EDAF61-EEEA-67AB-5D81-1ABCBB003192}"/>
              </a:ext>
            </a:extLst>
          </p:cNvPr>
          <p:cNvSpPr/>
          <p:nvPr/>
        </p:nvSpPr>
        <p:spPr bwMode="auto">
          <a:xfrm>
            <a:off x="1847528" y="3573017"/>
            <a:ext cx="1450363" cy="6689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A5A7305-0717-1A5C-2EC9-63D1AE4A8235}"/>
              </a:ext>
            </a:extLst>
          </p:cNvPr>
          <p:cNvSpPr/>
          <p:nvPr/>
        </p:nvSpPr>
        <p:spPr bwMode="auto">
          <a:xfrm>
            <a:off x="1252064" y="4530033"/>
            <a:ext cx="2780226" cy="7769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6FA1BAB-FD7C-45AA-79B0-4B5826F1449B}"/>
              </a:ext>
            </a:extLst>
          </p:cNvPr>
          <p:cNvSpPr/>
          <p:nvPr/>
        </p:nvSpPr>
        <p:spPr bwMode="auto">
          <a:xfrm>
            <a:off x="2346170" y="5704500"/>
            <a:ext cx="951721" cy="247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863BCD68-A6C8-D5CC-6439-067A2958774F}"/>
              </a:ext>
            </a:extLst>
          </p:cNvPr>
          <p:cNvSpPr/>
          <p:nvPr/>
        </p:nvSpPr>
        <p:spPr bwMode="auto">
          <a:xfrm>
            <a:off x="1259558" y="6312000"/>
            <a:ext cx="2676202" cy="42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8499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5" grpId="0" animBg="1"/>
      <p:bldP spid="18" grpId="0" animBg="1"/>
      <p:bldP spid="19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</Words>
  <Application>Microsoft Office PowerPoint</Application>
  <PresentationFormat>宽屏</PresentationFormat>
  <Paragraphs>1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7" baseType="lpstr">
      <vt:lpstr>等线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38</cp:revision>
  <dcterms:created xsi:type="dcterms:W3CDTF">2015-09-16T06:52:26Z</dcterms:created>
  <dcterms:modified xsi:type="dcterms:W3CDTF">2023-12-14T15:09:46Z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