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2"/>
  </p:notes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2982CB-0CD7-4E19-9121-42FB759C4BAF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3F970E-2944-494A-B2BA-A584934FA8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054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3F970E-2944-494A-B2BA-A584934FA84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859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7B6D447-7E48-71CD-A4A1-973C40A30E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7081" y="3047980"/>
            <a:ext cx="7537837" cy="76203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0EF415-142E-8511-9D56-084CD9390E4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26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ACD101-527E-EB75-DF0E-5486F8F02AB6}"/>
              </a:ext>
            </a:extLst>
          </p:cNvPr>
          <p:cNvSpPr/>
          <p:nvPr/>
        </p:nvSpPr>
        <p:spPr bwMode="auto">
          <a:xfrm>
            <a:off x="4943872" y="5190484"/>
            <a:ext cx="2664296" cy="75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756CBF-D067-67A3-5D3B-8B99C53EB66E}"/>
              </a:ext>
            </a:extLst>
          </p:cNvPr>
          <p:cNvSpPr/>
          <p:nvPr/>
        </p:nvSpPr>
        <p:spPr bwMode="auto">
          <a:xfrm>
            <a:off x="1516968" y="5085184"/>
            <a:ext cx="2778832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DD14088-3DF4-E8F2-6A00-62DE2D1D519A}"/>
              </a:ext>
            </a:extLst>
          </p:cNvPr>
          <p:cNvSpPr/>
          <p:nvPr/>
        </p:nvSpPr>
        <p:spPr bwMode="auto">
          <a:xfrm>
            <a:off x="1516969" y="6165304"/>
            <a:ext cx="6019191" cy="566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42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3DA5AD-A354-76FB-DBD2-B1E227F742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295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241788-EBBC-C339-EA2F-5C4B00707967}"/>
              </a:ext>
            </a:extLst>
          </p:cNvPr>
          <p:cNvSpPr/>
          <p:nvPr/>
        </p:nvSpPr>
        <p:spPr bwMode="auto">
          <a:xfrm>
            <a:off x="1990734" y="5828326"/>
            <a:ext cx="1656993" cy="841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44EBC47-A75A-E320-B9C6-7FEFF5EFE8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0574" y="4343079"/>
            <a:ext cx="2953137" cy="11957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D49435-B375-7BED-5521-9C57B51A1D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9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3FE76D-418E-B929-CB83-2DC9CD7CF783}"/>
              </a:ext>
            </a:extLst>
          </p:cNvPr>
          <p:cNvSpPr/>
          <p:nvPr/>
        </p:nvSpPr>
        <p:spPr bwMode="auto">
          <a:xfrm>
            <a:off x="1386666" y="4161858"/>
            <a:ext cx="2333070" cy="1499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6C85A73-4C65-CE0A-48FC-3C28B9532A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6666" y="2536779"/>
            <a:ext cx="5789454" cy="1499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67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06E26B-72C2-52B6-DC43-02AC27C9EC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9CC4D5-1933-2AE1-44C4-1BAD0319BB98}"/>
              </a:ext>
            </a:extLst>
          </p:cNvPr>
          <p:cNvSpPr/>
          <p:nvPr/>
        </p:nvSpPr>
        <p:spPr bwMode="auto">
          <a:xfrm>
            <a:off x="3573875" y="2258335"/>
            <a:ext cx="743047" cy="1011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D79CA3-4132-A07C-CC09-FCF726409F1D}"/>
              </a:ext>
            </a:extLst>
          </p:cNvPr>
          <p:cNvSpPr/>
          <p:nvPr/>
        </p:nvSpPr>
        <p:spPr bwMode="auto">
          <a:xfrm>
            <a:off x="9259590" y="2258335"/>
            <a:ext cx="756316" cy="1011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8DCDF9-E1B0-FBB7-04AF-418725B9D1BD}"/>
              </a:ext>
            </a:extLst>
          </p:cNvPr>
          <p:cNvSpPr/>
          <p:nvPr/>
        </p:nvSpPr>
        <p:spPr bwMode="auto">
          <a:xfrm>
            <a:off x="3862857" y="4021091"/>
            <a:ext cx="295238" cy="362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AF6AAC-5E0A-1BF1-FC73-A7C43CB83818}"/>
              </a:ext>
            </a:extLst>
          </p:cNvPr>
          <p:cNvSpPr/>
          <p:nvPr/>
        </p:nvSpPr>
        <p:spPr bwMode="auto">
          <a:xfrm>
            <a:off x="9434285" y="4021091"/>
            <a:ext cx="552381" cy="352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272369B-D8EF-3F6F-C918-A513901C21E5}"/>
              </a:ext>
            </a:extLst>
          </p:cNvPr>
          <p:cNvSpPr/>
          <p:nvPr/>
        </p:nvSpPr>
        <p:spPr bwMode="auto">
          <a:xfrm>
            <a:off x="9444140" y="5407090"/>
            <a:ext cx="747123" cy="523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DD52FA7-7646-B036-C231-DCE4B8931F33}"/>
              </a:ext>
            </a:extLst>
          </p:cNvPr>
          <p:cNvSpPr/>
          <p:nvPr/>
        </p:nvSpPr>
        <p:spPr bwMode="auto">
          <a:xfrm>
            <a:off x="3508290" y="5134370"/>
            <a:ext cx="931526" cy="1297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4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80E681-50E5-99B8-1E7B-9E8111072C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4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1B7935-1708-8814-43D8-8DC2B3053F4F}"/>
              </a:ext>
            </a:extLst>
          </p:cNvPr>
          <p:cNvSpPr/>
          <p:nvPr/>
        </p:nvSpPr>
        <p:spPr bwMode="auto">
          <a:xfrm>
            <a:off x="8834285" y="2526431"/>
            <a:ext cx="333333" cy="381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9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3CB1DB-4AD0-DE72-A7B4-5EFD1EFC48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37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7CBA46-0FC4-7A64-88FD-8DE6B5BE07AF}"/>
              </a:ext>
            </a:extLst>
          </p:cNvPr>
          <p:cNvSpPr/>
          <p:nvPr/>
        </p:nvSpPr>
        <p:spPr bwMode="auto">
          <a:xfrm>
            <a:off x="5828373" y="1688174"/>
            <a:ext cx="214123" cy="24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16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F3660E-BAD4-64E6-21B9-DEEB4F0548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1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64A8BE-F941-4639-B428-C69C813932B9}"/>
              </a:ext>
            </a:extLst>
          </p:cNvPr>
          <p:cNvSpPr/>
          <p:nvPr/>
        </p:nvSpPr>
        <p:spPr bwMode="auto">
          <a:xfrm>
            <a:off x="1729523" y="4221088"/>
            <a:ext cx="347619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F8C25C-3B11-B359-5332-D36642C0B2CA}"/>
              </a:ext>
            </a:extLst>
          </p:cNvPr>
          <p:cNvSpPr/>
          <p:nvPr/>
        </p:nvSpPr>
        <p:spPr bwMode="auto">
          <a:xfrm>
            <a:off x="6167619" y="4221088"/>
            <a:ext cx="347619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7033C1-EB01-91B0-17D7-2B8C58219291}"/>
              </a:ext>
            </a:extLst>
          </p:cNvPr>
          <p:cNvSpPr/>
          <p:nvPr/>
        </p:nvSpPr>
        <p:spPr bwMode="auto">
          <a:xfrm>
            <a:off x="1729522" y="5445224"/>
            <a:ext cx="7914287" cy="86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77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5DF45B-FAAC-09B0-11C7-C115EC994A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7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A930E6-4DBE-D590-AF5D-C56E943C88D9}"/>
              </a:ext>
            </a:extLst>
          </p:cNvPr>
          <p:cNvSpPr/>
          <p:nvPr/>
        </p:nvSpPr>
        <p:spPr bwMode="auto">
          <a:xfrm>
            <a:off x="1710476" y="4005064"/>
            <a:ext cx="2729340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F39ECF-8462-ADF5-C432-458BD66E34C3}"/>
              </a:ext>
            </a:extLst>
          </p:cNvPr>
          <p:cNvSpPr/>
          <p:nvPr/>
        </p:nvSpPr>
        <p:spPr bwMode="auto">
          <a:xfrm>
            <a:off x="5358094" y="4005064"/>
            <a:ext cx="1457986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ADD57A2-22DF-AEF9-F70F-B3926E1E88A0}"/>
              </a:ext>
            </a:extLst>
          </p:cNvPr>
          <p:cNvSpPr/>
          <p:nvPr/>
        </p:nvSpPr>
        <p:spPr bwMode="auto">
          <a:xfrm>
            <a:off x="1729523" y="5459988"/>
            <a:ext cx="4180952" cy="400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452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2FA16B-1A48-A3BF-2CD2-3E48878A5D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92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C01471-F0A9-6BFB-315E-8F03F4A50D50}"/>
              </a:ext>
            </a:extLst>
          </p:cNvPr>
          <p:cNvSpPr/>
          <p:nvPr/>
        </p:nvSpPr>
        <p:spPr bwMode="auto">
          <a:xfrm>
            <a:off x="1364164" y="4420345"/>
            <a:ext cx="2643604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D8827E-9211-75F0-A73C-D2321F91529E}"/>
              </a:ext>
            </a:extLst>
          </p:cNvPr>
          <p:cNvSpPr/>
          <p:nvPr/>
        </p:nvSpPr>
        <p:spPr bwMode="auto">
          <a:xfrm>
            <a:off x="1370418" y="5301208"/>
            <a:ext cx="227731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80DBB67-4388-3F33-5669-D394F16BBCAB}"/>
              </a:ext>
            </a:extLst>
          </p:cNvPr>
          <p:cNvSpPr/>
          <p:nvPr/>
        </p:nvSpPr>
        <p:spPr bwMode="auto">
          <a:xfrm>
            <a:off x="1271464" y="6021288"/>
            <a:ext cx="3456384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5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2023-12-14T13:36:32Z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