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77" r:id="rId3"/>
    <p:sldId id="375" r:id="rId4"/>
    <p:sldId id="373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289E"/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752" y="6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71E3BFCD-D90B-F1EE-C3C6-4E7CB6A91C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6344" y="3089257"/>
            <a:ext cx="5099312" cy="6794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7F5AC4-B053-E1C2-7512-F148A3360F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461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302B276-191F-958A-8A5A-A967A51DA23A}"/>
              </a:ext>
            </a:extLst>
          </p:cNvPr>
          <p:cNvSpPr/>
          <p:nvPr/>
        </p:nvSpPr>
        <p:spPr bwMode="auto">
          <a:xfrm>
            <a:off x="3714517" y="4005064"/>
            <a:ext cx="632634" cy="1080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C1E63ED-B479-7CD3-E594-4324D5D8D1F6}"/>
              </a:ext>
            </a:extLst>
          </p:cNvPr>
          <p:cNvSpPr/>
          <p:nvPr/>
        </p:nvSpPr>
        <p:spPr bwMode="auto">
          <a:xfrm>
            <a:off x="7002801" y="4005064"/>
            <a:ext cx="611188" cy="1080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0BE3424-735D-89B2-50CC-070CD4FCAF66}"/>
              </a:ext>
            </a:extLst>
          </p:cNvPr>
          <p:cNvSpPr/>
          <p:nvPr/>
        </p:nvSpPr>
        <p:spPr bwMode="auto">
          <a:xfrm>
            <a:off x="10338466" y="4005064"/>
            <a:ext cx="654077" cy="1080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32E589FF-3BDD-3361-8975-2E4007E002E2}"/>
              </a:ext>
            </a:extLst>
          </p:cNvPr>
          <p:cNvSpPr/>
          <p:nvPr/>
        </p:nvSpPr>
        <p:spPr bwMode="auto">
          <a:xfrm>
            <a:off x="3714517" y="5504372"/>
            <a:ext cx="632634" cy="1080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316F40C1-F1D2-9FB0-F483-EB969B6ECD69}"/>
              </a:ext>
            </a:extLst>
          </p:cNvPr>
          <p:cNvSpPr/>
          <p:nvPr/>
        </p:nvSpPr>
        <p:spPr bwMode="auto">
          <a:xfrm>
            <a:off x="6983849" y="5504372"/>
            <a:ext cx="632634" cy="1080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7E54BC74-DF8B-1EDB-413D-DC580E4B7D4D}"/>
              </a:ext>
            </a:extLst>
          </p:cNvPr>
          <p:cNvSpPr/>
          <p:nvPr/>
        </p:nvSpPr>
        <p:spPr bwMode="auto">
          <a:xfrm>
            <a:off x="10357419" y="5504372"/>
            <a:ext cx="611188" cy="1080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43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21" grpId="0" animBg="1"/>
      <p:bldP spid="22" grpId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BE6EEF-E953-24A3-EB64-3DA2BC0E71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2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9AA030-77B0-2647-5846-22E2BFC59B4C}"/>
              </a:ext>
            </a:extLst>
          </p:cNvPr>
          <p:cNvSpPr/>
          <p:nvPr/>
        </p:nvSpPr>
        <p:spPr bwMode="auto">
          <a:xfrm>
            <a:off x="5158095" y="1324849"/>
            <a:ext cx="257142" cy="352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0B616D-8141-D46F-AFE4-1296B31DC0BE}"/>
              </a:ext>
            </a:extLst>
          </p:cNvPr>
          <p:cNvSpPr/>
          <p:nvPr/>
        </p:nvSpPr>
        <p:spPr bwMode="auto">
          <a:xfrm>
            <a:off x="4520000" y="2230813"/>
            <a:ext cx="257142" cy="352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C63661-592C-F005-40BD-9BF78252A25F}"/>
              </a:ext>
            </a:extLst>
          </p:cNvPr>
          <p:cNvSpPr/>
          <p:nvPr/>
        </p:nvSpPr>
        <p:spPr bwMode="auto">
          <a:xfrm>
            <a:off x="5072380" y="3108168"/>
            <a:ext cx="1000000" cy="438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60186A1-B0AA-FACF-4FB2-EC6CF5907E45}"/>
              </a:ext>
            </a:extLst>
          </p:cNvPr>
          <p:cNvSpPr/>
          <p:nvPr/>
        </p:nvSpPr>
        <p:spPr bwMode="auto">
          <a:xfrm>
            <a:off x="5231904" y="3933056"/>
            <a:ext cx="194421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123AEE3-837E-348B-6E84-5080193C7B6F}"/>
              </a:ext>
            </a:extLst>
          </p:cNvPr>
          <p:cNvSpPr/>
          <p:nvPr/>
        </p:nvSpPr>
        <p:spPr bwMode="auto">
          <a:xfrm>
            <a:off x="2900952" y="4929633"/>
            <a:ext cx="1028571" cy="438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906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D6E2BF-41C1-97C5-89C0-B7DCD9F6A4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8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E062F6F-E08B-17C0-F64A-2310D5F00639}"/>
              </a:ext>
            </a:extLst>
          </p:cNvPr>
          <p:cNvSpPr/>
          <p:nvPr/>
        </p:nvSpPr>
        <p:spPr bwMode="auto">
          <a:xfrm>
            <a:off x="2687684" y="1988840"/>
            <a:ext cx="795244" cy="1224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3789C20-9EBE-E008-9E59-226EA09BE845}"/>
              </a:ext>
            </a:extLst>
          </p:cNvPr>
          <p:cNvSpPr/>
          <p:nvPr/>
        </p:nvSpPr>
        <p:spPr bwMode="auto">
          <a:xfrm>
            <a:off x="7947500" y="1988840"/>
            <a:ext cx="768288" cy="1224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885A264-E740-7604-B60D-F07BEBBEF2C5}"/>
              </a:ext>
            </a:extLst>
          </p:cNvPr>
          <p:cNvSpPr/>
          <p:nvPr/>
        </p:nvSpPr>
        <p:spPr bwMode="auto">
          <a:xfrm>
            <a:off x="7920000" y="3614632"/>
            <a:ext cx="257142" cy="362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322DCAD-7B10-E197-3462-672394C4D09C}"/>
              </a:ext>
            </a:extLst>
          </p:cNvPr>
          <p:cNvSpPr/>
          <p:nvPr/>
        </p:nvSpPr>
        <p:spPr bwMode="auto">
          <a:xfrm>
            <a:off x="3643809" y="4206123"/>
            <a:ext cx="304761" cy="362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39F59E5-B010-82AA-D8E9-20C14FF03F52}"/>
              </a:ext>
            </a:extLst>
          </p:cNvPr>
          <p:cNvSpPr/>
          <p:nvPr/>
        </p:nvSpPr>
        <p:spPr bwMode="auto">
          <a:xfrm>
            <a:off x="7900952" y="4206123"/>
            <a:ext cx="295238" cy="362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8422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BA3DAD-5CB5-793B-9A92-016FF9C250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7352"/>
            <a:ext cx="77659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84C255-C75E-FFD7-6F67-5C4FFAD05822}"/>
              </a:ext>
            </a:extLst>
          </p:cNvPr>
          <p:cNvSpPr/>
          <p:nvPr/>
        </p:nvSpPr>
        <p:spPr bwMode="auto">
          <a:xfrm>
            <a:off x="3438774" y="3898850"/>
            <a:ext cx="212297" cy="260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9325F6-59C6-7802-C222-9E9E50D462E1}"/>
              </a:ext>
            </a:extLst>
          </p:cNvPr>
          <p:cNvSpPr/>
          <p:nvPr/>
        </p:nvSpPr>
        <p:spPr bwMode="auto">
          <a:xfrm>
            <a:off x="6979344" y="3898850"/>
            <a:ext cx="390352" cy="260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496859C-879A-118E-1101-85076AF9D928}"/>
              </a:ext>
            </a:extLst>
          </p:cNvPr>
          <p:cNvSpPr/>
          <p:nvPr/>
        </p:nvSpPr>
        <p:spPr bwMode="auto">
          <a:xfrm>
            <a:off x="4833406" y="4768670"/>
            <a:ext cx="1838658" cy="7485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ADB8EEF-40C0-F68E-0B15-34A5192AB094}"/>
              </a:ext>
            </a:extLst>
          </p:cNvPr>
          <p:cNvSpPr/>
          <p:nvPr/>
        </p:nvSpPr>
        <p:spPr bwMode="auto">
          <a:xfrm>
            <a:off x="1415480" y="4653136"/>
            <a:ext cx="1728191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30485D51-4535-9323-7B1E-FD0633966546}"/>
              </a:ext>
            </a:extLst>
          </p:cNvPr>
          <p:cNvSpPr/>
          <p:nvPr/>
        </p:nvSpPr>
        <p:spPr bwMode="auto">
          <a:xfrm>
            <a:off x="1343472" y="5805264"/>
            <a:ext cx="1080120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CFEF4A94-15E9-6A09-4569-BE067B4D9435}"/>
              </a:ext>
            </a:extLst>
          </p:cNvPr>
          <p:cNvSpPr/>
          <p:nvPr/>
        </p:nvSpPr>
        <p:spPr bwMode="auto">
          <a:xfrm>
            <a:off x="4943872" y="5736772"/>
            <a:ext cx="936104" cy="860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659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1" grpId="0" animBg="1"/>
      <p:bldP spid="14" grpId="0" animBg="1"/>
      <p:bldP spid="30" grpId="0" animBg="1"/>
      <p:bldP spid="3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DFABAD-AAC8-509F-C528-CA2F9CD781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3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9B3902-9880-9022-E4F5-D5C7B1B1D87C}"/>
              </a:ext>
            </a:extLst>
          </p:cNvPr>
          <p:cNvSpPr/>
          <p:nvPr/>
        </p:nvSpPr>
        <p:spPr bwMode="auto">
          <a:xfrm>
            <a:off x="3662857" y="1544456"/>
            <a:ext cx="571428" cy="362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BF7880-5B6F-685D-FC3E-17DB62C60533}"/>
              </a:ext>
            </a:extLst>
          </p:cNvPr>
          <p:cNvSpPr/>
          <p:nvPr/>
        </p:nvSpPr>
        <p:spPr bwMode="auto">
          <a:xfrm>
            <a:off x="8386666" y="1544456"/>
            <a:ext cx="561904" cy="362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57C10A1-987F-0AA6-5083-5FDDDA4D2498}"/>
              </a:ext>
            </a:extLst>
          </p:cNvPr>
          <p:cNvSpPr/>
          <p:nvPr/>
        </p:nvSpPr>
        <p:spPr bwMode="auto">
          <a:xfrm>
            <a:off x="672000" y="2708920"/>
            <a:ext cx="2327656" cy="1001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B5B7E64-6110-E4B3-7E4C-F5A9AAAAB94F}"/>
              </a:ext>
            </a:extLst>
          </p:cNvPr>
          <p:cNvSpPr/>
          <p:nvPr/>
        </p:nvSpPr>
        <p:spPr bwMode="auto">
          <a:xfrm>
            <a:off x="5595809" y="2708920"/>
            <a:ext cx="2327656" cy="1001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954FA58B-8D3F-476D-A3BB-A686EC2C2372}"/>
              </a:ext>
            </a:extLst>
          </p:cNvPr>
          <p:cNvSpPr/>
          <p:nvPr/>
        </p:nvSpPr>
        <p:spPr bwMode="auto">
          <a:xfrm>
            <a:off x="596127" y="4149080"/>
            <a:ext cx="1296144" cy="1152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D62E9C5A-03C6-44C6-74B2-DAD12DAE23CA}"/>
              </a:ext>
            </a:extLst>
          </p:cNvPr>
          <p:cNvSpPr/>
          <p:nvPr/>
        </p:nvSpPr>
        <p:spPr bwMode="auto">
          <a:xfrm>
            <a:off x="5519936" y="4149080"/>
            <a:ext cx="1296144" cy="1152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533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8" grpId="0" animBg="1"/>
      <p:bldP spid="20" grpId="0" animBg="1"/>
      <p:bldP spid="28" grpId="0" animBg="1"/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064D99-BB48-2E63-24BA-92B7749BC9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1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7E232D-1C21-9492-1C4F-8E0144FF28C6}"/>
              </a:ext>
            </a:extLst>
          </p:cNvPr>
          <p:cNvSpPr/>
          <p:nvPr/>
        </p:nvSpPr>
        <p:spPr bwMode="auto">
          <a:xfrm>
            <a:off x="2135560" y="4221089"/>
            <a:ext cx="3096344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1482E83-612B-7F08-4011-9ED8B6962711}"/>
              </a:ext>
            </a:extLst>
          </p:cNvPr>
          <p:cNvSpPr/>
          <p:nvPr/>
        </p:nvSpPr>
        <p:spPr bwMode="auto">
          <a:xfrm>
            <a:off x="7320136" y="4234223"/>
            <a:ext cx="3197159" cy="1249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791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40A47D-A065-EDCB-0806-7881E90894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9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BAC3FC1-9035-A7AA-F907-60EB8DEE0147}"/>
              </a:ext>
            </a:extLst>
          </p:cNvPr>
          <p:cNvSpPr/>
          <p:nvPr/>
        </p:nvSpPr>
        <p:spPr bwMode="auto">
          <a:xfrm>
            <a:off x="853333" y="3573016"/>
            <a:ext cx="4800000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AC33DEF-BD77-705B-1E0D-200DB6207F22}"/>
              </a:ext>
            </a:extLst>
          </p:cNvPr>
          <p:cNvSpPr/>
          <p:nvPr/>
        </p:nvSpPr>
        <p:spPr bwMode="auto">
          <a:xfrm>
            <a:off x="6091428" y="3573016"/>
            <a:ext cx="4800000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D69C179F-73F2-B414-715C-AE19DCB6A145}"/>
              </a:ext>
            </a:extLst>
          </p:cNvPr>
          <p:cNvSpPr/>
          <p:nvPr/>
        </p:nvSpPr>
        <p:spPr bwMode="auto">
          <a:xfrm>
            <a:off x="3378184" y="5013176"/>
            <a:ext cx="1512168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3FCB00CF-67B9-3DA4-4391-DEFF859E58C5}"/>
              </a:ext>
            </a:extLst>
          </p:cNvPr>
          <p:cNvSpPr/>
          <p:nvPr/>
        </p:nvSpPr>
        <p:spPr bwMode="auto">
          <a:xfrm>
            <a:off x="8616280" y="5013176"/>
            <a:ext cx="1512168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9861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26" grpId="0" animBg="1"/>
      <p:bldP spid="2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70F24B-F1FD-03B8-5138-42F54BC0F0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3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484F586-42EE-C0B0-0DB2-4F260763E764}"/>
              </a:ext>
            </a:extLst>
          </p:cNvPr>
          <p:cNvSpPr/>
          <p:nvPr/>
        </p:nvSpPr>
        <p:spPr bwMode="auto">
          <a:xfrm>
            <a:off x="681904" y="2708920"/>
            <a:ext cx="5414096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D524324-347F-3157-808D-68D81ABF0DE0}"/>
              </a:ext>
            </a:extLst>
          </p:cNvPr>
          <p:cNvSpPr/>
          <p:nvPr/>
        </p:nvSpPr>
        <p:spPr bwMode="auto">
          <a:xfrm>
            <a:off x="7605714" y="2780928"/>
            <a:ext cx="3170806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6920017F-82F6-765D-D59D-C8D0E1D05A6A}"/>
              </a:ext>
            </a:extLst>
          </p:cNvPr>
          <p:cNvSpPr/>
          <p:nvPr/>
        </p:nvSpPr>
        <p:spPr bwMode="auto">
          <a:xfrm>
            <a:off x="3415237" y="4221088"/>
            <a:ext cx="1342857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AF5395A6-EE53-B6CC-DDB9-5DD3ED193C95}"/>
              </a:ext>
            </a:extLst>
          </p:cNvPr>
          <p:cNvSpPr/>
          <p:nvPr/>
        </p:nvSpPr>
        <p:spPr bwMode="auto">
          <a:xfrm>
            <a:off x="8256241" y="4221088"/>
            <a:ext cx="1656184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746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7" grpId="0" animBg="1"/>
      <p:bldP spid="29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FD476B-F20D-4D22-F1AE-7050B35914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056"/>
          <a:stretch/>
        </p:blipFill>
        <p:spPr>
          <a:xfrm>
            <a:off x="720000" y="972000"/>
            <a:ext cx="9303021" cy="1667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E8CBC8F-4674-943B-4B84-307761B092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708920"/>
            <a:ext cx="6696744" cy="3877568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D4018090-40EE-709C-3FC4-07E1BEAEF1C9}"/>
              </a:ext>
            </a:extLst>
          </p:cNvPr>
          <p:cNvCxnSpPr>
            <a:cxnSpLocks/>
          </p:cNvCxnSpPr>
          <p:nvPr/>
        </p:nvCxnSpPr>
        <p:spPr>
          <a:xfrm>
            <a:off x="2168979" y="3645024"/>
            <a:ext cx="5223165" cy="2240976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9787D667-2048-DFA2-8D0A-B2AB7302704A}"/>
              </a:ext>
            </a:extLst>
          </p:cNvPr>
          <p:cNvCxnSpPr>
            <a:cxnSpLocks/>
          </p:cNvCxnSpPr>
          <p:nvPr/>
        </p:nvCxnSpPr>
        <p:spPr>
          <a:xfrm flipH="1">
            <a:off x="2279576" y="3720780"/>
            <a:ext cx="2592288" cy="2095464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2404F6F3-EADC-4BF9-10D5-3099613B620A}"/>
              </a:ext>
            </a:extLst>
          </p:cNvPr>
          <p:cNvCxnSpPr>
            <a:cxnSpLocks/>
          </p:cNvCxnSpPr>
          <p:nvPr/>
        </p:nvCxnSpPr>
        <p:spPr>
          <a:xfrm flipH="1">
            <a:off x="4982461" y="3720780"/>
            <a:ext cx="2531533" cy="1890732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1054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7ABC1B-6EEB-9A01-95FC-2E8D9EE887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58876" cy="3751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B6C2B421-C4BA-C45B-E175-A6396B48ED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4293096"/>
            <a:ext cx="2448272" cy="2023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8658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2702B8-905D-D349-4A02-18F6D722CD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1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C63EED-0F1B-F0B6-B56A-41954D1BBA10}"/>
              </a:ext>
            </a:extLst>
          </p:cNvPr>
          <p:cNvSpPr/>
          <p:nvPr/>
        </p:nvSpPr>
        <p:spPr bwMode="auto">
          <a:xfrm>
            <a:off x="552584" y="1052737"/>
            <a:ext cx="6623536" cy="1346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74FD2DA-0AB8-F9C7-9495-E52EA8D908C6}"/>
              </a:ext>
            </a:extLst>
          </p:cNvPr>
          <p:cNvSpPr/>
          <p:nvPr/>
        </p:nvSpPr>
        <p:spPr bwMode="auto">
          <a:xfrm>
            <a:off x="552584" y="2708920"/>
            <a:ext cx="2879120" cy="1058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E96E87C2-944C-F5B5-11BD-60C25FF3FB64}"/>
              </a:ext>
            </a:extLst>
          </p:cNvPr>
          <p:cNvSpPr/>
          <p:nvPr/>
        </p:nvSpPr>
        <p:spPr bwMode="auto">
          <a:xfrm>
            <a:off x="552584" y="4077072"/>
            <a:ext cx="10800000" cy="2376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577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 animBg="1"/>
      <p:bldP spid="2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2023-12-14T12:48:34Z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