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CE65241-84E8-CD17-6B16-5E1352C15A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7556" b="50815"/>
          <a:stretch/>
        </p:blipFill>
        <p:spPr>
          <a:xfrm>
            <a:off x="3264024" y="1628800"/>
            <a:ext cx="5663952" cy="97583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24ACE5C-1A0C-C908-FB2B-5C8E1549CC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109" t="74592"/>
          <a:stretch/>
        </p:blipFill>
        <p:spPr>
          <a:xfrm>
            <a:off x="3023920" y="3821273"/>
            <a:ext cx="6144160" cy="50409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3582E8-45F8-10C9-C69E-CC82EAE838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3587"/>
            <a:ext cx="7278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6F1970-75A0-43C7-0AD2-D65548E0AA88}"/>
              </a:ext>
            </a:extLst>
          </p:cNvPr>
          <p:cNvSpPr/>
          <p:nvPr/>
        </p:nvSpPr>
        <p:spPr bwMode="auto">
          <a:xfrm>
            <a:off x="1714836" y="4298302"/>
            <a:ext cx="3202730" cy="244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CB8476-84BF-4697-3CA4-49C5377479A3}"/>
              </a:ext>
            </a:extLst>
          </p:cNvPr>
          <p:cNvSpPr/>
          <p:nvPr/>
        </p:nvSpPr>
        <p:spPr bwMode="auto">
          <a:xfrm>
            <a:off x="1419594" y="4940443"/>
            <a:ext cx="2503135" cy="237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55AC1C-540A-F447-FECB-71B20DFDADE1}"/>
              </a:ext>
            </a:extLst>
          </p:cNvPr>
          <p:cNvSpPr/>
          <p:nvPr/>
        </p:nvSpPr>
        <p:spPr bwMode="auto">
          <a:xfrm>
            <a:off x="1419594" y="5595426"/>
            <a:ext cx="1444116" cy="23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6D2C71-3293-1E12-8ABF-075928C8EEB7}"/>
              </a:ext>
            </a:extLst>
          </p:cNvPr>
          <p:cNvSpPr/>
          <p:nvPr/>
        </p:nvSpPr>
        <p:spPr bwMode="auto">
          <a:xfrm>
            <a:off x="1343473" y="6180907"/>
            <a:ext cx="6480720" cy="42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44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63768A-3063-63C4-7A54-022FB50072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5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711ED3-3659-2F17-1DE9-054FF238EE46}"/>
              </a:ext>
            </a:extLst>
          </p:cNvPr>
          <p:cNvSpPr/>
          <p:nvPr/>
        </p:nvSpPr>
        <p:spPr bwMode="auto">
          <a:xfrm>
            <a:off x="5481922" y="4079368"/>
            <a:ext cx="293478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A478D4-C107-330A-FEB0-D4D84EADF9B0}"/>
              </a:ext>
            </a:extLst>
          </p:cNvPr>
          <p:cNvSpPr/>
          <p:nvPr/>
        </p:nvSpPr>
        <p:spPr bwMode="auto">
          <a:xfrm>
            <a:off x="9533816" y="4079368"/>
            <a:ext cx="293478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98F247-DECD-19A0-21B6-6104A3E50C56}"/>
              </a:ext>
            </a:extLst>
          </p:cNvPr>
          <p:cNvSpPr/>
          <p:nvPr/>
        </p:nvSpPr>
        <p:spPr bwMode="auto">
          <a:xfrm>
            <a:off x="6248752" y="4988842"/>
            <a:ext cx="1012973" cy="46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4A58BC-8C90-A869-057E-A25CEA62346E}"/>
              </a:ext>
            </a:extLst>
          </p:cNvPr>
          <p:cNvSpPr/>
          <p:nvPr/>
        </p:nvSpPr>
        <p:spPr bwMode="auto">
          <a:xfrm>
            <a:off x="9893563" y="5036210"/>
            <a:ext cx="539621" cy="35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D47CFC-BF50-AD49-E7D9-3F8A46F92E2A}"/>
              </a:ext>
            </a:extLst>
          </p:cNvPr>
          <p:cNvSpPr/>
          <p:nvPr/>
        </p:nvSpPr>
        <p:spPr bwMode="auto">
          <a:xfrm>
            <a:off x="7678276" y="5926736"/>
            <a:ext cx="1060308" cy="48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88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CAC515-16AC-D7EF-D261-60487AC1C1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9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0ADDFB-497A-F253-CAB0-AB0EAD7713EC}"/>
              </a:ext>
            </a:extLst>
          </p:cNvPr>
          <p:cNvSpPr/>
          <p:nvPr/>
        </p:nvSpPr>
        <p:spPr bwMode="auto">
          <a:xfrm>
            <a:off x="4672380" y="1172422"/>
            <a:ext cx="295238" cy="362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AA9E67-97C9-4CC2-8170-F2A8DBF295DF}"/>
              </a:ext>
            </a:extLst>
          </p:cNvPr>
          <p:cNvSpPr/>
          <p:nvPr/>
        </p:nvSpPr>
        <p:spPr bwMode="auto">
          <a:xfrm>
            <a:off x="2063552" y="1988840"/>
            <a:ext cx="12241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91373B-C0AA-BF67-2B4A-B380FDC008C4}"/>
              </a:ext>
            </a:extLst>
          </p:cNvPr>
          <p:cNvSpPr/>
          <p:nvPr/>
        </p:nvSpPr>
        <p:spPr bwMode="auto">
          <a:xfrm>
            <a:off x="6948571" y="2136360"/>
            <a:ext cx="542857" cy="362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C2F843-FEF0-387B-5EC9-88C197CD0DA6}"/>
              </a:ext>
            </a:extLst>
          </p:cNvPr>
          <p:cNvSpPr/>
          <p:nvPr/>
        </p:nvSpPr>
        <p:spPr bwMode="auto">
          <a:xfrm>
            <a:off x="4853333" y="3033491"/>
            <a:ext cx="1609523" cy="48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31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9B45ED-021A-44C1-A8D7-E1EBF41E17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275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B12B0B-EC2E-B9FA-83B2-C08243962615}"/>
              </a:ext>
            </a:extLst>
          </p:cNvPr>
          <p:cNvSpPr/>
          <p:nvPr/>
        </p:nvSpPr>
        <p:spPr bwMode="auto">
          <a:xfrm>
            <a:off x="3650190" y="3507763"/>
            <a:ext cx="729140" cy="29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A755FF-61DD-FF24-C62C-99C3254D4950}"/>
              </a:ext>
            </a:extLst>
          </p:cNvPr>
          <p:cNvSpPr/>
          <p:nvPr/>
        </p:nvSpPr>
        <p:spPr bwMode="auto">
          <a:xfrm>
            <a:off x="6478164" y="3521396"/>
            <a:ext cx="211246" cy="259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7E0885-AA14-BC09-0874-2A8DCEAFFC9A}"/>
              </a:ext>
            </a:extLst>
          </p:cNvPr>
          <p:cNvSpPr/>
          <p:nvPr/>
        </p:nvSpPr>
        <p:spPr bwMode="auto">
          <a:xfrm>
            <a:off x="2471299" y="4209869"/>
            <a:ext cx="204431" cy="259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ABF0AE-9149-4C86-A8CE-59D31FDE538D}"/>
              </a:ext>
            </a:extLst>
          </p:cNvPr>
          <p:cNvSpPr/>
          <p:nvPr/>
        </p:nvSpPr>
        <p:spPr bwMode="auto">
          <a:xfrm>
            <a:off x="4835895" y="4209869"/>
            <a:ext cx="218060" cy="259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A64124-9F24-1123-940C-227443405997}"/>
              </a:ext>
            </a:extLst>
          </p:cNvPr>
          <p:cNvSpPr/>
          <p:nvPr/>
        </p:nvSpPr>
        <p:spPr bwMode="auto">
          <a:xfrm>
            <a:off x="4943873" y="4797152"/>
            <a:ext cx="1008112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3E178C8-E487-61F2-C6D5-663E3D1EA129}"/>
              </a:ext>
            </a:extLst>
          </p:cNvPr>
          <p:cNvSpPr/>
          <p:nvPr/>
        </p:nvSpPr>
        <p:spPr bwMode="auto">
          <a:xfrm>
            <a:off x="2559886" y="5573183"/>
            <a:ext cx="211246" cy="259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C09A5B2-EF63-F208-D894-D73383CE95A2}"/>
              </a:ext>
            </a:extLst>
          </p:cNvPr>
          <p:cNvSpPr/>
          <p:nvPr/>
        </p:nvSpPr>
        <p:spPr bwMode="auto">
          <a:xfrm>
            <a:off x="5312902" y="5580000"/>
            <a:ext cx="211246" cy="25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A3A3B19-8B4C-0E89-FB93-6FAE68CE7C98}"/>
              </a:ext>
            </a:extLst>
          </p:cNvPr>
          <p:cNvSpPr/>
          <p:nvPr/>
        </p:nvSpPr>
        <p:spPr bwMode="auto">
          <a:xfrm>
            <a:off x="7350407" y="5593633"/>
            <a:ext cx="374791" cy="259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22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459747-8E6D-F01E-C043-ECA8CF3A30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4893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1275BE-015F-235D-85A6-5C6CCC5ED8C8}"/>
              </a:ext>
            </a:extLst>
          </p:cNvPr>
          <p:cNvSpPr/>
          <p:nvPr/>
        </p:nvSpPr>
        <p:spPr bwMode="auto">
          <a:xfrm>
            <a:off x="5807969" y="811325"/>
            <a:ext cx="1368152" cy="67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242A91-C9B3-B321-5367-BDECAFD8567A}"/>
              </a:ext>
            </a:extLst>
          </p:cNvPr>
          <p:cNvSpPr/>
          <p:nvPr/>
        </p:nvSpPr>
        <p:spPr bwMode="auto">
          <a:xfrm>
            <a:off x="2300952" y="1961478"/>
            <a:ext cx="285714" cy="352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FC6008-2266-68B6-6388-E6277E3BECFA}"/>
              </a:ext>
            </a:extLst>
          </p:cNvPr>
          <p:cNvSpPr/>
          <p:nvPr/>
        </p:nvSpPr>
        <p:spPr bwMode="auto">
          <a:xfrm>
            <a:off x="6139047" y="1951938"/>
            <a:ext cx="304761" cy="362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9BF730-5B70-E7AC-855B-8838B420D224}"/>
              </a:ext>
            </a:extLst>
          </p:cNvPr>
          <p:cNvSpPr/>
          <p:nvPr/>
        </p:nvSpPr>
        <p:spPr bwMode="auto">
          <a:xfrm>
            <a:off x="8996190" y="1971018"/>
            <a:ext cx="523809" cy="343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79903C-0415-B356-D80A-6853AE718DE6}"/>
              </a:ext>
            </a:extLst>
          </p:cNvPr>
          <p:cNvSpPr/>
          <p:nvPr/>
        </p:nvSpPr>
        <p:spPr bwMode="auto">
          <a:xfrm>
            <a:off x="2196190" y="3802643"/>
            <a:ext cx="514285" cy="486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A679F7-8500-4785-7FAF-320FD891DB0C}"/>
              </a:ext>
            </a:extLst>
          </p:cNvPr>
          <p:cNvSpPr/>
          <p:nvPr/>
        </p:nvSpPr>
        <p:spPr bwMode="auto">
          <a:xfrm>
            <a:off x="5472380" y="3831262"/>
            <a:ext cx="495238" cy="438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ABA4B2B-DE6E-AD07-5109-1D7E2D2C47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6" r="23218" b="61094"/>
          <a:stretch/>
        </p:blipFill>
        <p:spPr>
          <a:xfrm>
            <a:off x="6119999" y="4486208"/>
            <a:ext cx="4229741" cy="2240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727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78D460-32E7-58F4-50CD-616364E6A6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98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5628B0-C385-7A72-99C0-2E04959618BB}"/>
              </a:ext>
            </a:extLst>
          </p:cNvPr>
          <p:cNvSpPr/>
          <p:nvPr/>
        </p:nvSpPr>
        <p:spPr bwMode="auto">
          <a:xfrm>
            <a:off x="5477049" y="2701447"/>
            <a:ext cx="231345" cy="267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431BB8-3938-F1FD-68B3-203EDA38ADEB}"/>
              </a:ext>
            </a:extLst>
          </p:cNvPr>
          <p:cNvSpPr/>
          <p:nvPr/>
        </p:nvSpPr>
        <p:spPr bwMode="auto">
          <a:xfrm>
            <a:off x="5484279" y="3425065"/>
            <a:ext cx="224116" cy="267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B869AD-EF23-E833-40B8-EC501F78C415}"/>
              </a:ext>
            </a:extLst>
          </p:cNvPr>
          <p:cNvSpPr/>
          <p:nvPr/>
        </p:nvSpPr>
        <p:spPr bwMode="auto">
          <a:xfrm>
            <a:off x="5484279" y="4148683"/>
            <a:ext cx="224116" cy="274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841B90-5EF6-4127-EE71-C14909553CAA}"/>
              </a:ext>
            </a:extLst>
          </p:cNvPr>
          <p:cNvSpPr/>
          <p:nvPr/>
        </p:nvSpPr>
        <p:spPr bwMode="auto">
          <a:xfrm>
            <a:off x="5477049" y="4879537"/>
            <a:ext cx="224116" cy="267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6896BD-C2C5-22C6-E023-D5165CA518AB}"/>
              </a:ext>
            </a:extLst>
          </p:cNvPr>
          <p:cNvSpPr/>
          <p:nvPr/>
        </p:nvSpPr>
        <p:spPr bwMode="auto">
          <a:xfrm>
            <a:off x="5484279" y="5610391"/>
            <a:ext cx="224116" cy="267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D05703-3E9D-2CC4-0852-9232C06BEEF5}"/>
              </a:ext>
            </a:extLst>
          </p:cNvPr>
          <p:cNvSpPr/>
          <p:nvPr/>
        </p:nvSpPr>
        <p:spPr bwMode="auto">
          <a:xfrm>
            <a:off x="5477049" y="6334010"/>
            <a:ext cx="224116" cy="274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78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AC8801-2697-A508-FFCF-7EE1EA16EF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0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9206DA-9728-B3B8-505A-674585C25E6E}"/>
              </a:ext>
            </a:extLst>
          </p:cNvPr>
          <p:cNvSpPr/>
          <p:nvPr/>
        </p:nvSpPr>
        <p:spPr bwMode="auto">
          <a:xfrm>
            <a:off x="6062857" y="1086510"/>
            <a:ext cx="295238" cy="362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36DC19-792F-0053-6280-8F3C4AA690CA}"/>
              </a:ext>
            </a:extLst>
          </p:cNvPr>
          <p:cNvSpPr/>
          <p:nvPr/>
        </p:nvSpPr>
        <p:spPr bwMode="auto">
          <a:xfrm>
            <a:off x="6062857" y="2107559"/>
            <a:ext cx="295238" cy="353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C0B1C5-32A9-8828-E429-0BF425FD6CAD}"/>
              </a:ext>
            </a:extLst>
          </p:cNvPr>
          <p:cNvSpPr/>
          <p:nvPr/>
        </p:nvSpPr>
        <p:spPr bwMode="auto">
          <a:xfrm>
            <a:off x="6062857" y="3119066"/>
            <a:ext cx="295238" cy="353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158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7E38AF-D56C-E2CF-E97E-5A3E4FB8E3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57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86CDA4-FE5B-4382-C265-992D184D28F4}"/>
              </a:ext>
            </a:extLst>
          </p:cNvPr>
          <p:cNvSpPr/>
          <p:nvPr/>
        </p:nvSpPr>
        <p:spPr bwMode="auto">
          <a:xfrm>
            <a:off x="2184319" y="3908842"/>
            <a:ext cx="2007127" cy="24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63A465-7D7F-0C05-3063-A5407CB95D01}"/>
              </a:ext>
            </a:extLst>
          </p:cNvPr>
          <p:cNvSpPr/>
          <p:nvPr/>
        </p:nvSpPr>
        <p:spPr bwMode="auto">
          <a:xfrm>
            <a:off x="1881356" y="4553052"/>
            <a:ext cx="1072992" cy="21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2685A6-D3CE-FDDA-3951-3B4743AFA649}"/>
              </a:ext>
            </a:extLst>
          </p:cNvPr>
          <p:cNvSpPr/>
          <p:nvPr/>
        </p:nvSpPr>
        <p:spPr bwMode="auto">
          <a:xfrm>
            <a:off x="1881356" y="5178315"/>
            <a:ext cx="1262344" cy="23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49ADC5-734B-73A6-4934-5BD7FAB0E66F}"/>
              </a:ext>
            </a:extLst>
          </p:cNvPr>
          <p:cNvSpPr/>
          <p:nvPr/>
        </p:nvSpPr>
        <p:spPr bwMode="auto">
          <a:xfrm>
            <a:off x="1862421" y="5784631"/>
            <a:ext cx="5939328" cy="271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101D6E-C92F-CBAF-21CD-7AD13E75F7E6}"/>
              </a:ext>
            </a:extLst>
          </p:cNvPr>
          <p:cNvSpPr/>
          <p:nvPr/>
        </p:nvSpPr>
        <p:spPr bwMode="auto">
          <a:xfrm>
            <a:off x="1856109" y="6403578"/>
            <a:ext cx="2303777" cy="28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32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F2F154-288E-0426-A89E-B19FD660B0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CA31FA-B71A-8EC3-FC81-7C807ED64B18}"/>
              </a:ext>
            </a:extLst>
          </p:cNvPr>
          <p:cNvSpPr/>
          <p:nvPr/>
        </p:nvSpPr>
        <p:spPr bwMode="auto">
          <a:xfrm>
            <a:off x="1367619" y="4229932"/>
            <a:ext cx="3504761" cy="390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8B0D2E-3FF0-BE57-B3CD-FD856CB25620}"/>
              </a:ext>
            </a:extLst>
          </p:cNvPr>
          <p:cNvSpPr/>
          <p:nvPr/>
        </p:nvSpPr>
        <p:spPr bwMode="auto">
          <a:xfrm>
            <a:off x="1405714" y="5144440"/>
            <a:ext cx="7930646" cy="516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D1F6174-39DE-0E0D-ED09-998E099CB1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44" b="72345"/>
          <a:stretch/>
        </p:blipFill>
        <p:spPr>
          <a:xfrm>
            <a:off x="7392144" y="2852936"/>
            <a:ext cx="3024836" cy="1872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541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2023-12-14T13:11:25Z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