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2"/>
  </p:notesMasterIdLst>
  <p:sldIdLst>
    <p:sldId id="362" r:id="rId2"/>
    <p:sldId id="37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4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3845D-8374-4C6F-BFF0-FC009B1C257A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C6311B-CADA-44B7-9CB1-C4B21C4E42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863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C6311B-CADA-44B7-9CB1-C4B21C4E420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924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7DA02A2-3DE0-D98F-540C-8E45F46F92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0224" b="54543"/>
          <a:stretch/>
        </p:blipFill>
        <p:spPr>
          <a:xfrm>
            <a:off x="3948100" y="2132856"/>
            <a:ext cx="4295800" cy="89370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8809843-6528-9C17-9DB4-E9E10B7D83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443" t="71095"/>
          <a:stretch/>
        </p:blipFill>
        <p:spPr>
          <a:xfrm>
            <a:off x="3203940" y="4005064"/>
            <a:ext cx="5784120" cy="5682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9BB3E6-8520-ACCB-5F07-EA4172E33C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06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218A6D6-DAAC-159B-9953-1DB0D7502678}"/>
              </a:ext>
            </a:extLst>
          </p:cNvPr>
          <p:cNvSpPr/>
          <p:nvPr/>
        </p:nvSpPr>
        <p:spPr bwMode="auto">
          <a:xfrm>
            <a:off x="4402554" y="5087244"/>
            <a:ext cx="2166603" cy="58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19E999-A950-8067-A002-A6EB110C2A6F}"/>
              </a:ext>
            </a:extLst>
          </p:cNvPr>
          <p:cNvSpPr/>
          <p:nvPr/>
        </p:nvSpPr>
        <p:spPr bwMode="auto">
          <a:xfrm>
            <a:off x="1271464" y="5013177"/>
            <a:ext cx="2460314" cy="658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7D696B1-BE9F-5920-97C2-E707C6DE580B}"/>
              </a:ext>
            </a:extLst>
          </p:cNvPr>
          <p:cNvSpPr/>
          <p:nvPr/>
        </p:nvSpPr>
        <p:spPr bwMode="auto">
          <a:xfrm>
            <a:off x="1431021" y="6033818"/>
            <a:ext cx="3584859" cy="590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49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D54FA7-B846-79C4-DC49-7B6CCAB08B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90"/>
          <a:stretch/>
        </p:blipFill>
        <p:spPr>
          <a:xfrm>
            <a:off x="720000" y="972000"/>
            <a:ext cx="9443161" cy="5409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13A0DC-CB57-55D3-7A00-E6F342567F2C}"/>
              </a:ext>
            </a:extLst>
          </p:cNvPr>
          <p:cNvSpPr/>
          <p:nvPr/>
        </p:nvSpPr>
        <p:spPr bwMode="auto">
          <a:xfrm>
            <a:off x="6466173" y="3556008"/>
            <a:ext cx="543052" cy="851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09E4AA3-13EE-3E70-14FC-8B583C3252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7" y="4782207"/>
            <a:ext cx="6552729" cy="1393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51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4AD54D-45C0-9215-3EEC-383E6A6682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16274"/>
            <a:ext cx="9192424" cy="482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40CF64-E5D8-F707-3401-4A53FD71FA9B}"/>
              </a:ext>
            </a:extLst>
          </p:cNvPr>
          <p:cNvSpPr/>
          <p:nvPr/>
        </p:nvSpPr>
        <p:spPr bwMode="auto">
          <a:xfrm>
            <a:off x="2567608" y="3933057"/>
            <a:ext cx="648072" cy="1052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62F233-7C6E-792C-4E4E-FA8AD7B38868}"/>
              </a:ext>
            </a:extLst>
          </p:cNvPr>
          <p:cNvSpPr/>
          <p:nvPr/>
        </p:nvSpPr>
        <p:spPr bwMode="auto">
          <a:xfrm>
            <a:off x="6888088" y="4077072"/>
            <a:ext cx="648072" cy="917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5370D95-42A6-9CB1-33C8-7A6143EDF92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426"/>
          <a:stretch/>
        </p:blipFill>
        <p:spPr>
          <a:xfrm>
            <a:off x="718024" y="528878"/>
            <a:ext cx="9194400" cy="1239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0E2E416-9A1C-6355-BE47-D2F093596868}"/>
              </a:ext>
            </a:extLst>
          </p:cNvPr>
          <p:cNvSpPr/>
          <p:nvPr/>
        </p:nvSpPr>
        <p:spPr bwMode="auto">
          <a:xfrm>
            <a:off x="6312024" y="689886"/>
            <a:ext cx="648072" cy="917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511A5246-64F3-DF59-1EFA-0F2B8E9772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1464" y="1967346"/>
            <a:ext cx="6768752" cy="145110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BEFDCB60-5812-1211-B87D-E6AF339D47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024" y="5313718"/>
            <a:ext cx="3073720" cy="11803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6EE73997-466E-CDC8-DC12-5C45EAEE0B9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83832" y="5300993"/>
            <a:ext cx="4032448" cy="118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31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51A441-FF67-6255-68F9-786CC08583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57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C83F35-D658-AB6C-5223-82D055C5357F}"/>
              </a:ext>
            </a:extLst>
          </p:cNvPr>
          <p:cNvSpPr/>
          <p:nvPr/>
        </p:nvSpPr>
        <p:spPr bwMode="auto">
          <a:xfrm>
            <a:off x="5559330" y="3231494"/>
            <a:ext cx="487353" cy="342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72E167-FB8E-0B63-D961-5959003F09BB}"/>
              </a:ext>
            </a:extLst>
          </p:cNvPr>
          <p:cNvSpPr/>
          <p:nvPr/>
        </p:nvSpPr>
        <p:spPr bwMode="auto">
          <a:xfrm>
            <a:off x="5807968" y="4077072"/>
            <a:ext cx="1656183" cy="951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93DA86EC-4A61-1414-266C-994759B258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1975" y="4831348"/>
            <a:ext cx="8558481" cy="1514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59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983092-38C0-8DBD-A3C6-E79FAA4E19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992591-13B9-0977-F4BA-CE88FD4B5627}"/>
              </a:ext>
            </a:extLst>
          </p:cNvPr>
          <p:cNvSpPr/>
          <p:nvPr/>
        </p:nvSpPr>
        <p:spPr bwMode="auto">
          <a:xfrm>
            <a:off x="4453333" y="1505573"/>
            <a:ext cx="523809" cy="390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7CA867-79CE-7D92-F87D-6844AB0C31C1}"/>
              </a:ext>
            </a:extLst>
          </p:cNvPr>
          <p:cNvSpPr/>
          <p:nvPr/>
        </p:nvSpPr>
        <p:spPr bwMode="auto">
          <a:xfrm>
            <a:off x="4453333" y="2492896"/>
            <a:ext cx="1838095" cy="1004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7B59C0F-371D-425E-0EFB-1BA7935A32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197" y="3303386"/>
            <a:ext cx="7268011" cy="1732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43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837BA8-19BE-BF43-7CCA-65026DE508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34DC8AA-EEE7-E2B9-1629-DC872BFF2D4A}"/>
              </a:ext>
            </a:extLst>
          </p:cNvPr>
          <p:cNvSpPr/>
          <p:nvPr/>
        </p:nvSpPr>
        <p:spPr bwMode="auto">
          <a:xfrm>
            <a:off x="1559496" y="3501008"/>
            <a:ext cx="3456384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242DCA4-D602-7510-AF88-9D070137D387}"/>
              </a:ext>
            </a:extLst>
          </p:cNvPr>
          <p:cNvSpPr/>
          <p:nvPr/>
        </p:nvSpPr>
        <p:spPr bwMode="auto">
          <a:xfrm>
            <a:off x="6816080" y="3537910"/>
            <a:ext cx="3456383" cy="1187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B40F124-29CB-5CB9-C013-93ED7044F3EF}"/>
              </a:ext>
            </a:extLst>
          </p:cNvPr>
          <p:cNvSpPr/>
          <p:nvPr/>
        </p:nvSpPr>
        <p:spPr bwMode="auto">
          <a:xfrm>
            <a:off x="1758094" y="5157192"/>
            <a:ext cx="1961642" cy="1110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9583187D-65DE-293F-8263-A509C91F58BC}"/>
              </a:ext>
            </a:extLst>
          </p:cNvPr>
          <p:cNvSpPr/>
          <p:nvPr/>
        </p:nvSpPr>
        <p:spPr bwMode="auto">
          <a:xfrm>
            <a:off x="6744072" y="5157192"/>
            <a:ext cx="1368151" cy="1110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03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0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A4D1E5-E215-BF3E-40F2-675C697894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64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B5100CF-C658-036D-28ED-BEC2B93B986B}"/>
              </a:ext>
            </a:extLst>
          </p:cNvPr>
          <p:cNvSpPr/>
          <p:nvPr/>
        </p:nvSpPr>
        <p:spPr bwMode="auto">
          <a:xfrm>
            <a:off x="683750" y="2420888"/>
            <a:ext cx="3972090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A6AF6BC-1369-08A6-40DD-AA9A796E2458}"/>
              </a:ext>
            </a:extLst>
          </p:cNvPr>
          <p:cNvSpPr/>
          <p:nvPr/>
        </p:nvSpPr>
        <p:spPr bwMode="auto">
          <a:xfrm>
            <a:off x="5447928" y="2312079"/>
            <a:ext cx="4032447" cy="1404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89F8DAD-D1B3-1DCC-AA53-4B9ABFF52D4C}"/>
              </a:ext>
            </a:extLst>
          </p:cNvPr>
          <p:cNvSpPr/>
          <p:nvPr/>
        </p:nvSpPr>
        <p:spPr bwMode="auto">
          <a:xfrm>
            <a:off x="683751" y="3861048"/>
            <a:ext cx="2243897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C76E7EA-5768-45A3-2971-EFA33A48DB7D}"/>
              </a:ext>
            </a:extLst>
          </p:cNvPr>
          <p:cNvSpPr/>
          <p:nvPr/>
        </p:nvSpPr>
        <p:spPr bwMode="auto">
          <a:xfrm>
            <a:off x="5591944" y="3933056"/>
            <a:ext cx="1250573" cy="112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2F0E22E-2022-5360-D220-65503C4713B2}"/>
              </a:ext>
            </a:extLst>
          </p:cNvPr>
          <p:cNvSpPr/>
          <p:nvPr/>
        </p:nvSpPr>
        <p:spPr bwMode="auto">
          <a:xfrm>
            <a:off x="623392" y="5301208"/>
            <a:ext cx="1296144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51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3" grpId="0" animBg="1"/>
      <p:bldP spid="28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067C07-EB36-5C4C-11E1-12EBB0C4A6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400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D5A07F-DDF2-A877-EC64-4E0D6F20E839}"/>
              </a:ext>
            </a:extLst>
          </p:cNvPr>
          <p:cNvSpPr/>
          <p:nvPr/>
        </p:nvSpPr>
        <p:spPr bwMode="auto">
          <a:xfrm>
            <a:off x="1343472" y="4293096"/>
            <a:ext cx="1866560" cy="79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5039028-92EE-7D39-F55A-3EE71D9A406F}"/>
              </a:ext>
            </a:extLst>
          </p:cNvPr>
          <p:cNvSpPr/>
          <p:nvPr/>
        </p:nvSpPr>
        <p:spPr bwMode="auto">
          <a:xfrm>
            <a:off x="3725384" y="4293096"/>
            <a:ext cx="1794552" cy="79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25C7CB1-124D-CC27-C2F1-43120EE17815}"/>
              </a:ext>
            </a:extLst>
          </p:cNvPr>
          <p:cNvSpPr/>
          <p:nvPr/>
        </p:nvSpPr>
        <p:spPr bwMode="auto">
          <a:xfrm>
            <a:off x="6032616" y="4397404"/>
            <a:ext cx="837784" cy="585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B5F7B2C-3CB3-7568-E9A2-7C1C3D5BE1E5}"/>
              </a:ext>
            </a:extLst>
          </p:cNvPr>
          <p:cNvSpPr/>
          <p:nvPr/>
        </p:nvSpPr>
        <p:spPr bwMode="auto">
          <a:xfrm>
            <a:off x="1415480" y="5335234"/>
            <a:ext cx="6912767" cy="1396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08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5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E50840-1904-1A3F-6813-916BDD046B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68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19EFBA0-56F1-CAE6-518D-C5DAF827F692}"/>
              </a:ext>
            </a:extLst>
          </p:cNvPr>
          <p:cNvSpPr/>
          <p:nvPr/>
        </p:nvSpPr>
        <p:spPr bwMode="auto">
          <a:xfrm>
            <a:off x="4775608" y="4688129"/>
            <a:ext cx="2677940" cy="757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4BC611E-B519-B814-ACB6-35FD4F1F7CBC}"/>
              </a:ext>
            </a:extLst>
          </p:cNvPr>
          <p:cNvSpPr/>
          <p:nvPr/>
        </p:nvSpPr>
        <p:spPr bwMode="auto">
          <a:xfrm>
            <a:off x="1354654" y="4497580"/>
            <a:ext cx="2941145" cy="947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364F044-FD80-1EEA-69AB-426A9C8C36BD}"/>
              </a:ext>
            </a:extLst>
          </p:cNvPr>
          <p:cNvSpPr/>
          <p:nvPr/>
        </p:nvSpPr>
        <p:spPr bwMode="auto">
          <a:xfrm>
            <a:off x="1540408" y="5733256"/>
            <a:ext cx="6643823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129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40</cp:revision>
  <dcterms:created xsi:type="dcterms:W3CDTF">2015-09-16T06:52:26Z</dcterms:created>
  <dcterms:modified xsi:type="dcterms:W3CDTF">2023-12-14T14:34:40Z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