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4"/>
  </p:notes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241FB6-3E51-4C15-A051-A71CDA94705C}" type="datetimeFigureOut">
              <a:rPr lang="zh-CN" altLang="en-US" smtClean="0"/>
              <a:t>2023/12/15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01F5A7-4DCD-41D9-8456-DDBBF79A27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27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01F5A7-4DCD-41D9-8456-DDBBF79A27F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165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CFD3C7D-711D-22C9-DC97-7B88E3A9B4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193" y="3063856"/>
            <a:ext cx="6083613" cy="7302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FC4DA9-BA18-A064-7739-9CC63EE092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DF80F5-1C34-2432-B79E-CB4F851D39F6}"/>
              </a:ext>
            </a:extLst>
          </p:cNvPr>
          <p:cNvSpPr/>
          <p:nvPr/>
        </p:nvSpPr>
        <p:spPr bwMode="auto">
          <a:xfrm>
            <a:off x="681904" y="1353260"/>
            <a:ext cx="2419047" cy="314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F075AC-2806-576C-1323-F06D687B6429}"/>
              </a:ext>
            </a:extLst>
          </p:cNvPr>
          <p:cNvSpPr/>
          <p:nvPr/>
        </p:nvSpPr>
        <p:spPr bwMode="auto">
          <a:xfrm>
            <a:off x="3510476" y="1353260"/>
            <a:ext cx="2371428" cy="314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3C25FE-6206-EEF5-DBFC-DC191B4C8E8C}"/>
              </a:ext>
            </a:extLst>
          </p:cNvPr>
          <p:cNvSpPr/>
          <p:nvPr/>
        </p:nvSpPr>
        <p:spPr bwMode="auto">
          <a:xfrm>
            <a:off x="1186666" y="2258753"/>
            <a:ext cx="3714285" cy="352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EC2C3C-53BC-5FBC-AF69-534767DF4C76}"/>
              </a:ext>
            </a:extLst>
          </p:cNvPr>
          <p:cNvSpPr/>
          <p:nvPr/>
        </p:nvSpPr>
        <p:spPr bwMode="auto">
          <a:xfrm>
            <a:off x="681904" y="3173778"/>
            <a:ext cx="2638095" cy="33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4E5503-6C71-5573-8ADB-983DEA99C3CA}"/>
              </a:ext>
            </a:extLst>
          </p:cNvPr>
          <p:cNvSpPr/>
          <p:nvPr/>
        </p:nvSpPr>
        <p:spPr bwMode="auto">
          <a:xfrm>
            <a:off x="681904" y="4060208"/>
            <a:ext cx="2647619" cy="371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6A5D13-4669-BFAA-F881-548C8BEEABE7}"/>
              </a:ext>
            </a:extLst>
          </p:cNvPr>
          <p:cNvSpPr/>
          <p:nvPr/>
        </p:nvSpPr>
        <p:spPr bwMode="auto">
          <a:xfrm>
            <a:off x="681904" y="4984764"/>
            <a:ext cx="8006384" cy="604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48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3C2F93-A44B-B694-5DD7-505451B4DB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8887948" cy="317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A4FE769-D48D-75BE-97E9-DB350189D0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085800"/>
            <a:ext cx="3508520" cy="2355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67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1B039D-606B-2FEC-C35C-5823E940BA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7698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BF0F1F-4000-ED91-9E32-8DE971B97684}"/>
              </a:ext>
            </a:extLst>
          </p:cNvPr>
          <p:cNvSpPr/>
          <p:nvPr/>
        </p:nvSpPr>
        <p:spPr bwMode="auto">
          <a:xfrm>
            <a:off x="692843" y="999730"/>
            <a:ext cx="1914554" cy="244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97D52C-1439-4E17-DF19-D5FD075B9AAF}"/>
              </a:ext>
            </a:extLst>
          </p:cNvPr>
          <p:cNvSpPr/>
          <p:nvPr/>
        </p:nvSpPr>
        <p:spPr bwMode="auto">
          <a:xfrm>
            <a:off x="692843" y="1651806"/>
            <a:ext cx="2077495" cy="25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AE6386-76D0-5919-2BF9-D1220E063964}"/>
              </a:ext>
            </a:extLst>
          </p:cNvPr>
          <p:cNvSpPr/>
          <p:nvPr/>
        </p:nvSpPr>
        <p:spPr bwMode="auto">
          <a:xfrm>
            <a:off x="692843" y="2269919"/>
            <a:ext cx="3842687" cy="30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842514-7AFA-064E-7CA1-9E45D4307E3B}"/>
              </a:ext>
            </a:extLst>
          </p:cNvPr>
          <p:cNvSpPr/>
          <p:nvPr/>
        </p:nvSpPr>
        <p:spPr bwMode="auto">
          <a:xfrm>
            <a:off x="692843" y="2942372"/>
            <a:ext cx="3292762" cy="25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8C16A9-7AF6-39A3-E40D-3A9A9AD3B1A3}"/>
              </a:ext>
            </a:extLst>
          </p:cNvPr>
          <p:cNvSpPr/>
          <p:nvPr/>
        </p:nvSpPr>
        <p:spPr bwMode="auto">
          <a:xfrm>
            <a:off x="692843" y="3594447"/>
            <a:ext cx="3034772" cy="25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98BC03-94A1-6E70-5800-9222328CD666}"/>
              </a:ext>
            </a:extLst>
          </p:cNvPr>
          <p:cNvSpPr/>
          <p:nvPr/>
        </p:nvSpPr>
        <p:spPr bwMode="auto">
          <a:xfrm>
            <a:off x="692843" y="4239730"/>
            <a:ext cx="1710878" cy="271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E54166-058A-88A0-872B-B272470FB7F1}"/>
              </a:ext>
            </a:extLst>
          </p:cNvPr>
          <p:cNvSpPr/>
          <p:nvPr/>
        </p:nvSpPr>
        <p:spPr bwMode="auto">
          <a:xfrm>
            <a:off x="692843" y="4891806"/>
            <a:ext cx="5349890" cy="292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D3152C-DAB9-D799-A469-11967D16C8B2}"/>
              </a:ext>
            </a:extLst>
          </p:cNvPr>
          <p:cNvSpPr/>
          <p:nvPr/>
        </p:nvSpPr>
        <p:spPr bwMode="auto">
          <a:xfrm>
            <a:off x="692842" y="5530296"/>
            <a:ext cx="7275365" cy="1003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79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0C75C8-27FB-D906-183A-D9F77C3547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693573-0C5B-3D40-EA67-3D67A5D5B3AE}"/>
              </a:ext>
            </a:extLst>
          </p:cNvPr>
          <p:cNvSpPr/>
          <p:nvPr/>
        </p:nvSpPr>
        <p:spPr bwMode="auto">
          <a:xfrm>
            <a:off x="5129523" y="4905878"/>
            <a:ext cx="561904" cy="352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9970B8-20B5-F1E2-A52D-542817B2E435}"/>
              </a:ext>
            </a:extLst>
          </p:cNvPr>
          <p:cNvSpPr/>
          <p:nvPr/>
        </p:nvSpPr>
        <p:spPr bwMode="auto">
          <a:xfrm>
            <a:off x="3177142" y="5810766"/>
            <a:ext cx="828571" cy="361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0185DB-C57F-CE16-FB4E-409391668959}"/>
              </a:ext>
            </a:extLst>
          </p:cNvPr>
          <p:cNvSpPr/>
          <p:nvPr/>
        </p:nvSpPr>
        <p:spPr bwMode="auto">
          <a:xfrm>
            <a:off x="8310476" y="5810766"/>
            <a:ext cx="828571" cy="361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E4A2BC-0740-C610-8FAF-0887879004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B09452-04B7-357B-A896-8F66571DA797}"/>
              </a:ext>
            </a:extLst>
          </p:cNvPr>
          <p:cNvSpPr/>
          <p:nvPr/>
        </p:nvSpPr>
        <p:spPr bwMode="auto">
          <a:xfrm>
            <a:off x="2167619" y="3051915"/>
            <a:ext cx="580952" cy="353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6EF20C-4209-0B66-D52A-E10484F3314B}"/>
              </a:ext>
            </a:extLst>
          </p:cNvPr>
          <p:cNvSpPr/>
          <p:nvPr/>
        </p:nvSpPr>
        <p:spPr bwMode="auto">
          <a:xfrm>
            <a:off x="8577142" y="3051915"/>
            <a:ext cx="809523" cy="353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4505CE-96F2-CCEB-3211-0A548D407378}"/>
              </a:ext>
            </a:extLst>
          </p:cNvPr>
          <p:cNvSpPr/>
          <p:nvPr/>
        </p:nvSpPr>
        <p:spPr bwMode="auto">
          <a:xfrm>
            <a:off x="4977142" y="3958300"/>
            <a:ext cx="809523" cy="362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78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6DEEDE-8C79-EB75-90C6-8ADC83C716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C05591-948C-1360-F043-5687F592D403}"/>
              </a:ext>
            </a:extLst>
          </p:cNvPr>
          <p:cNvSpPr/>
          <p:nvPr/>
        </p:nvSpPr>
        <p:spPr bwMode="auto">
          <a:xfrm>
            <a:off x="2262857" y="3030219"/>
            <a:ext cx="447619" cy="438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ED958B-7670-C330-4A25-BE499A456601}"/>
              </a:ext>
            </a:extLst>
          </p:cNvPr>
          <p:cNvSpPr/>
          <p:nvPr/>
        </p:nvSpPr>
        <p:spPr bwMode="auto">
          <a:xfrm>
            <a:off x="4967619" y="3049277"/>
            <a:ext cx="466666" cy="419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3E8C90-EADA-47AE-4EAB-F697EC0FBC38}"/>
              </a:ext>
            </a:extLst>
          </p:cNvPr>
          <p:cNvSpPr/>
          <p:nvPr/>
        </p:nvSpPr>
        <p:spPr bwMode="auto">
          <a:xfrm>
            <a:off x="7167619" y="3077863"/>
            <a:ext cx="533333" cy="352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B6785F-414F-51EF-315C-89A4EE3C3354}"/>
              </a:ext>
            </a:extLst>
          </p:cNvPr>
          <p:cNvSpPr/>
          <p:nvPr/>
        </p:nvSpPr>
        <p:spPr bwMode="auto">
          <a:xfrm>
            <a:off x="3539047" y="3983099"/>
            <a:ext cx="838095" cy="362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512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2729C9-E178-C09A-69D8-C7CDF4CD68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9F99E4-D9BF-9946-7500-483F03E38C99}"/>
              </a:ext>
            </a:extLst>
          </p:cNvPr>
          <p:cNvSpPr/>
          <p:nvPr/>
        </p:nvSpPr>
        <p:spPr bwMode="auto">
          <a:xfrm>
            <a:off x="2196190" y="4001195"/>
            <a:ext cx="542857" cy="361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BA2645-4151-5BCE-E692-95D6225D1408}"/>
              </a:ext>
            </a:extLst>
          </p:cNvPr>
          <p:cNvSpPr/>
          <p:nvPr/>
        </p:nvSpPr>
        <p:spPr bwMode="auto">
          <a:xfrm>
            <a:off x="5653333" y="4001195"/>
            <a:ext cx="1104761" cy="361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3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9B9AB0-BBAC-4654-E859-183E433FBD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8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F8843A-3D92-792E-724C-4FB3A6039412}"/>
              </a:ext>
            </a:extLst>
          </p:cNvPr>
          <p:cNvSpPr/>
          <p:nvPr/>
        </p:nvSpPr>
        <p:spPr bwMode="auto">
          <a:xfrm>
            <a:off x="1503046" y="4280157"/>
            <a:ext cx="6249138" cy="444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AA6BB7-E1DC-0F15-5439-1032F7CB6517}"/>
              </a:ext>
            </a:extLst>
          </p:cNvPr>
          <p:cNvSpPr/>
          <p:nvPr/>
        </p:nvSpPr>
        <p:spPr bwMode="auto">
          <a:xfrm>
            <a:off x="2769092" y="4968137"/>
            <a:ext cx="1419728" cy="256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FDAF71-3917-0CEA-5AFD-7BD4EADB5C02}"/>
              </a:ext>
            </a:extLst>
          </p:cNvPr>
          <p:cNvSpPr/>
          <p:nvPr/>
        </p:nvSpPr>
        <p:spPr bwMode="auto">
          <a:xfrm>
            <a:off x="2769092" y="5604884"/>
            <a:ext cx="1778319" cy="292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80EE14-721A-19EB-7286-2BDBB8A676E7}"/>
              </a:ext>
            </a:extLst>
          </p:cNvPr>
          <p:cNvSpPr/>
          <p:nvPr/>
        </p:nvSpPr>
        <p:spPr bwMode="auto">
          <a:xfrm>
            <a:off x="1488409" y="6278226"/>
            <a:ext cx="4134776" cy="314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32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EA39E4-2BD2-88BA-5835-208B78CC217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7370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E68AC1-AEFC-D926-8344-BA2F71F33B96}"/>
              </a:ext>
            </a:extLst>
          </p:cNvPr>
          <p:cNvSpPr/>
          <p:nvPr/>
        </p:nvSpPr>
        <p:spPr bwMode="auto">
          <a:xfrm>
            <a:off x="1921926" y="4064944"/>
            <a:ext cx="6317817" cy="346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E801FC-8AC3-8633-8714-6E39C28FE7D6}"/>
              </a:ext>
            </a:extLst>
          </p:cNvPr>
          <p:cNvSpPr/>
          <p:nvPr/>
        </p:nvSpPr>
        <p:spPr bwMode="auto">
          <a:xfrm>
            <a:off x="1559807" y="4758920"/>
            <a:ext cx="3944783" cy="346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E148C4-E66E-60F2-1928-CE3B9F274B22}"/>
              </a:ext>
            </a:extLst>
          </p:cNvPr>
          <p:cNvSpPr/>
          <p:nvPr/>
        </p:nvSpPr>
        <p:spPr bwMode="auto">
          <a:xfrm>
            <a:off x="1559807" y="5483740"/>
            <a:ext cx="1463884" cy="339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D50563-E3EE-89B4-38CA-608CD7E2F9CB}"/>
              </a:ext>
            </a:extLst>
          </p:cNvPr>
          <p:cNvSpPr/>
          <p:nvPr/>
        </p:nvSpPr>
        <p:spPr bwMode="auto">
          <a:xfrm>
            <a:off x="1544398" y="6139161"/>
            <a:ext cx="4306902" cy="346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50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5ADC5B-FC28-F9A6-9F31-6DFC1365C5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5892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E2FF1E-E832-2074-3488-552ADACC1CAF}"/>
              </a:ext>
            </a:extLst>
          </p:cNvPr>
          <p:cNvSpPr/>
          <p:nvPr/>
        </p:nvSpPr>
        <p:spPr bwMode="auto">
          <a:xfrm>
            <a:off x="1530449" y="4694396"/>
            <a:ext cx="8093943" cy="1902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81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17794-51E7-6506-D042-AABF42D65E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8760376" cy="3946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EE5E818-9AEC-5A4F-CF6D-92DB44F7C1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4437112"/>
            <a:ext cx="2448272" cy="168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64332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2023-12-14T17:28:11Z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