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B426893-3E38-5AB7-2466-65345058B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607" y="3041630"/>
            <a:ext cx="7518786" cy="774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CDB4D-621B-9C7D-C0BE-F06453600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F334B6-2D4C-468F-6797-2AADB02CD054}"/>
              </a:ext>
            </a:extLst>
          </p:cNvPr>
          <p:cNvSpPr/>
          <p:nvPr/>
        </p:nvSpPr>
        <p:spPr bwMode="auto">
          <a:xfrm>
            <a:off x="1271464" y="1844824"/>
            <a:ext cx="5688632" cy="1166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C0086B-1E69-01EB-CF04-337E9FE493EC}"/>
              </a:ext>
            </a:extLst>
          </p:cNvPr>
          <p:cNvSpPr/>
          <p:nvPr/>
        </p:nvSpPr>
        <p:spPr bwMode="auto">
          <a:xfrm>
            <a:off x="1271464" y="3212977"/>
            <a:ext cx="6120680" cy="7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67B6F5-F6F5-4731-3F3A-B73E9FE991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0" t="32655" b="9838"/>
          <a:stretch/>
        </p:blipFill>
        <p:spPr>
          <a:xfrm>
            <a:off x="8945579" y="1268760"/>
            <a:ext cx="2528080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685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E557D-10E1-25C9-C840-EC432D0E6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6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3351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A9483-9DEC-8F60-C3F4-056766051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5E79C-4771-4342-1C55-DA88C6EB7C8A}"/>
              </a:ext>
            </a:extLst>
          </p:cNvPr>
          <p:cNvSpPr/>
          <p:nvPr/>
        </p:nvSpPr>
        <p:spPr bwMode="auto">
          <a:xfrm>
            <a:off x="681904" y="1219671"/>
            <a:ext cx="3304761" cy="35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F9EDD-B460-DF62-0DDC-8D19140EEB18}"/>
              </a:ext>
            </a:extLst>
          </p:cNvPr>
          <p:cNvSpPr/>
          <p:nvPr/>
        </p:nvSpPr>
        <p:spPr bwMode="auto">
          <a:xfrm>
            <a:off x="4462857" y="1229197"/>
            <a:ext cx="3257142" cy="342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9AE4D9-A6DA-45B4-B502-E8FF3F81662E}"/>
              </a:ext>
            </a:extLst>
          </p:cNvPr>
          <p:cNvSpPr/>
          <p:nvPr/>
        </p:nvSpPr>
        <p:spPr bwMode="auto">
          <a:xfrm>
            <a:off x="681904" y="2076995"/>
            <a:ext cx="4266666" cy="977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2C8651-DEC8-FE12-828B-0B0258964722}"/>
              </a:ext>
            </a:extLst>
          </p:cNvPr>
          <p:cNvSpPr/>
          <p:nvPr/>
        </p:nvSpPr>
        <p:spPr bwMode="auto">
          <a:xfrm>
            <a:off x="681904" y="3420136"/>
            <a:ext cx="4504761" cy="1016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C58E00-CB3E-7A44-2459-0238A1EF7A6E}"/>
              </a:ext>
            </a:extLst>
          </p:cNvPr>
          <p:cNvSpPr/>
          <p:nvPr/>
        </p:nvSpPr>
        <p:spPr bwMode="auto">
          <a:xfrm>
            <a:off x="681904" y="4734700"/>
            <a:ext cx="10166624" cy="171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9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EE0E5-76DE-08A3-EE37-6375D7B5E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4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966DBC-E7FC-1F0E-7CAD-EDDE10EB6F27}"/>
              </a:ext>
            </a:extLst>
          </p:cNvPr>
          <p:cNvSpPr/>
          <p:nvPr/>
        </p:nvSpPr>
        <p:spPr bwMode="auto">
          <a:xfrm>
            <a:off x="6192062" y="3456415"/>
            <a:ext cx="228925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70CBF-26EC-9E34-A8E6-4F502DF913CC}"/>
              </a:ext>
            </a:extLst>
          </p:cNvPr>
          <p:cNvSpPr/>
          <p:nvPr/>
        </p:nvSpPr>
        <p:spPr bwMode="auto">
          <a:xfrm>
            <a:off x="7890542" y="3700421"/>
            <a:ext cx="228924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4EF941-BEE5-67A4-1320-33E7FD4A3E24}"/>
              </a:ext>
            </a:extLst>
          </p:cNvPr>
          <p:cNvSpPr/>
          <p:nvPr/>
        </p:nvSpPr>
        <p:spPr bwMode="auto">
          <a:xfrm>
            <a:off x="7890542" y="4158854"/>
            <a:ext cx="228924" cy="27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21ED2D-F983-BC46-3673-642831CE9D77}"/>
              </a:ext>
            </a:extLst>
          </p:cNvPr>
          <p:cNvSpPr/>
          <p:nvPr/>
        </p:nvSpPr>
        <p:spPr bwMode="auto">
          <a:xfrm>
            <a:off x="6000059" y="4410254"/>
            <a:ext cx="228925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1FA959-EF19-0443-D41A-91761202B284}"/>
              </a:ext>
            </a:extLst>
          </p:cNvPr>
          <p:cNvSpPr/>
          <p:nvPr/>
        </p:nvSpPr>
        <p:spPr bwMode="auto">
          <a:xfrm>
            <a:off x="5150819" y="5201422"/>
            <a:ext cx="236310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AAF3FF-F479-E672-A252-B9E7F9B88CCA}"/>
              </a:ext>
            </a:extLst>
          </p:cNvPr>
          <p:cNvSpPr/>
          <p:nvPr/>
        </p:nvSpPr>
        <p:spPr bwMode="auto">
          <a:xfrm>
            <a:off x="6849300" y="5452821"/>
            <a:ext cx="228925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B84DCC-FEB2-910A-6656-48FC7429CA0E}"/>
              </a:ext>
            </a:extLst>
          </p:cNvPr>
          <p:cNvSpPr/>
          <p:nvPr/>
        </p:nvSpPr>
        <p:spPr bwMode="auto">
          <a:xfrm>
            <a:off x="6849300" y="5918649"/>
            <a:ext cx="236309" cy="27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F89563-C3FD-9B5B-291C-CD361DC84932}"/>
              </a:ext>
            </a:extLst>
          </p:cNvPr>
          <p:cNvSpPr/>
          <p:nvPr/>
        </p:nvSpPr>
        <p:spPr bwMode="auto">
          <a:xfrm>
            <a:off x="4848046" y="6177442"/>
            <a:ext cx="236310" cy="27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2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DFDFF-0EBD-66DE-4D04-AE4A947A5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F9831-59F8-DDB7-16DD-FF2E1D936687}"/>
              </a:ext>
            </a:extLst>
          </p:cNvPr>
          <p:cNvSpPr/>
          <p:nvPr/>
        </p:nvSpPr>
        <p:spPr bwMode="auto">
          <a:xfrm>
            <a:off x="1596190" y="1956545"/>
            <a:ext cx="961904" cy="487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4CFAB-5304-D21C-E189-95188E00E3D8}"/>
              </a:ext>
            </a:extLst>
          </p:cNvPr>
          <p:cNvSpPr/>
          <p:nvPr/>
        </p:nvSpPr>
        <p:spPr bwMode="auto">
          <a:xfrm>
            <a:off x="1567619" y="2501390"/>
            <a:ext cx="1047619" cy="46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7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6407E-553C-BB8D-9B49-5DEE13973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4EEE0-2D05-F500-887B-7F09F9B35272}"/>
              </a:ext>
            </a:extLst>
          </p:cNvPr>
          <p:cNvSpPr/>
          <p:nvPr/>
        </p:nvSpPr>
        <p:spPr bwMode="auto">
          <a:xfrm>
            <a:off x="8527465" y="2650110"/>
            <a:ext cx="516870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8D6C85-53B3-CCB9-AF02-EF17A57693ED}"/>
              </a:ext>
            </a:extLst>
          </p:cNvPr>
          <p:cNvSpPr/>
          <p:nvPr/>
        </p:nvSpPr>
        <p:spPr bwMode="auto">
          <a:xfrm>
            <a:off x="3463038" y="2290439"/>
            <a:ext cx="78775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819FDF-3E97-6E9C-0D34-A0300BBBE41F}"/>
              </a:ext>
            </a:extLst>
          </p:cNvPr>
          <p:cNvSpPr/>
          <p:nvPr/>
        </p:nvSpPr>
        <p:spPr bwMode="auto">
          <a:xfrm>
            <a:off x="8409583" y="4174015"/>
            <a:ext cx="281105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9294BA-52DE-6543-94D1-F808C1AB1737}"/>
              </a:ext>
            </a:extLst>
          </p:cNvPr>
          <p:cNvSpPr/>
          <p:nvPr/>
        </p:nvSpPr>
        <p:spPr bwMode="auto">
          <a:xfrm>
            <a:off x="3728056" y="3823415"/>
            <a:ext cx="76314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8E1FE3-A58C-3547-DCBF-A7882C226564}"/>
              </a:ext>
            </a:extLst>
          </p:cNvPr>
          <p:cNvSpPr/>
          <p:nvPr/>
        </p:nvSpPr>
        <p:spPr bwMode="auto">
          <a:xfrm>
            <a:off x="3707429" y="5434866"/>
            <a:ext cx="727820" cy="107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B7DD81-7E8C-6807-5705-106C6408D6D0}"/>
              </a:ext>
            </a:extLst>
          </p:cNvPr>
          <p:cNvSpPr/>
          <p:nvPr/>
        </p:nvSpPr>
        <p:spPr bwMode="auto">
          <a:xfrm>
            <a:off x="8495282" y="5425794"/>
            <a:ext cx="727820" cy="109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BB39F-DCA9-F3C3-17AF-17028638A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0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7DC60-8404-17E8-64CC-B1E609868969}"/>
              </a:ext>
            </a:extLst>
          </p:cNvPr>
          <p:cNvSpPr/>
          <p:nvPr/>
        </p:nvSpPr>
        <p:spPr bwMode="auto">
          <a:xfrm>
            <a:off x="3629395" y="2591715"/>
            <a:ext cx="545511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98F3A-5DC1-04D6-D520-AA39D0D1E4D4}"/>
              </a:ext>
            </a:extLst>
          </p:cNvPr>
          <p:cNvSpPr/>
          <p:nvPr/>
        </p:nvSpPr>
        <p:spPr bwMode="auto">
          <a:xfrm>
            <a:off x="8448082" y="2591715"/>
            <a:ext cx="518236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1C495E-44E9-2712-E548-9BC27A2B1294}"/>
              </a:ext>
            </a:extLst>
          </p:cNvPr>
          <p:cNvSpPr/>
          <p:nvPr/>
        </p:nvSpPr>
        <p:spPr bwMode="auto">
          <a:xfrm>
            <a:off x="3620304" y="4129535"/>
            <a:ext cx="790992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83DC78-D611-80AA-50ED-6A7BE7C189FE}"/>
              </a:ext>
            </a:extLst>
          </p:cNvPr>
          <p:cNvSpPr/>
          <p:nvPr/>
        </p:nvSpPr>
        <p:spPr bwMode="auto">
          <a:xfrm>
            <a:off x="8939043" y="4129535"/>
            <a:ext cx="790992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BFE649-C9E7-A6AA-85F7-3C29915FDE50}"/>
              </a:ext>
            </a:extLst>
          </p:cNvPr>
          <p:cNvSpPr/>
          <p:nvPr/>
        </p:nvSpPr>
        <p:spPr bwMode="auto">
          <a:xfrm>
            <a:off x="3747590" y="5658255"/>
            <a:ext cx="518236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40C84A-8D40-9374-D85C-802D36A35B42}"/>
              </a:ext>
            </a:extLst>
          </p:cNvPr>
          <p:cNvSpPr/>
          <p:nvPr/>
        </p:nvSpPr>
        <p:spPr bwMode="auto">
          <a:xfrm>
            <a:off x="8611736" y="5658255"/>
            <a:ext cx="545511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1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14F65-C48C-5424-63F8-F9EBFE8F68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615CE4-88F5-02B8-0DE3-E572EF408BB7}"/>
              </a:ext>
            </a:extLst>
          </p:cNvPr>
          <p:cNvSpPr/>
          <p:nvPr/>
        </p:nvSpPr>
        <p:spPr bwMode="auto">
          <a:xfrm>
            <a:off x="10253333" y="5219725"/>
            <a:ext cx="247619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94A1F-01A2-E6C1-CC51-7B28A8D0943B}"/>
              </a:ext>
            </a:extLst>
          </p:cNvPr>
          <p:cNvSpPr/>
          <p:nvPr/>
        </p:nvSpPr>
        <p:spPr bwMode="auto">
          <a:xfrm>
            <a:off x="1967619" y="5514970"/>
            <a:ext cx="828571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9A665B-45A8-2FA6-DED8-E05EE3EB660A}"/>
              </a:ext>
            </a:extLst>
          </p:cNvPr>
          <p:cNvSpPr/>
          <p:nvPr/>
        </p:nvSpPr>
        <p:spPr bwMode="auto">
          <a:xfrm>
            <a:off x="3434285" y="5514970"/>
            <a:ext cx="542857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7DC12-FD97-DD81-CEA1-9E0DF5834D10}"/>
              </a:ext>
            </a:extLst>
          </p:cNvPr>
          <p:cNvSpPr/>
          <p:nvPr/>
        </p:nvSpPr>
        <p:spPr bwMode="auto">
          <a:xfrm>
            <a:off x="4767619" y="5514970"/>
            <a:ext cx="561904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EDEC96-1B48-E2FD-DEA5-F3C6DE64AEFA}"/>
              </a:ext>
            </a:extLst>
          </p:cNvPr>
          <p:cNvSpPr/>
          <p:nvPr/>
        </p:nvSpPr>
        <p:spPr bwMode="auto">
          <a:xfrm>
            <a:off x="6234285" y="5514970"/>
            <a:ext cx="295238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F06A07-36BA-4FEF-3D78-426F340865EC}"/>
              </a:ext>
            </a:extLst>
          </p:cNvPr>
          <p:cNvSpPr/>
          <p:nvPr/>
        </p:nvSpPr>
        <p:spPr bwMode="auto">
          <a:xfrm>
            <a:off x="7558095" y="5514970"/>
            <a:ext cx="304761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1AB112-5A58-7F5D-6F0B-342219F31D80}"/>
              </a:ext>
            </a:extLst>
          </p:cNvPr>
          <p:cNvSpPr/>
          <p:nvPr/>
        </p:nvSpPr>
        <p:spPr bwMode="auto">
          <a:xfrm>
            <a:off x="8920000" y="5514970"/>
            <a:ext cx="257141" cy="35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0AD099-F8E1-59FD-00A3-5FBA4EDCEE76}"/>
              </a:ext>
            </a:extLst>
          </p:cNvPr>
          <p:cNvSpPr/>
          <p:nvPr/>
        </p:nvSpPr>
        <p:spPr bwMode="auto">
          <a:xfrm>
            <a:off x="10224761" y="5810216"/>
            <a:ext cx="295238" cy="361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5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79EB3-BD59-2F5F-10F7-0031F1A061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B3695E-1B15-23EA-D476-A0BDB59B353A}"/>
              </a:ext>
            </a:extLst>
          </p:cNvPr>
          <p:cNvSpPr/>
          <p:nvPr/>
        </p:nvSpPr>
        <p:spPr bwMode="auto">
          <a:xfrm>
            <a:off x="2567608" y="3356992"/>
            <a:ext cx="23042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9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6FA4D-B3D6-C15E-2E41-36F4E5935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2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89CE0-1A7F-6387-470B-FC2E7E91980A}"/>
              </a:ext>
            </a:extLst>
          </p:cNvPr>
          <p:cNvSpPr/>
          <p:nvPr/>
        </p:nvSpPr>
        <p:spPr bwMode="auto">
          <a:xfrm>
            <a:off x="1579291" y="3916901"/>
            <a:ext cx="2942667" cy="70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04F488-E0C3-5536-2AC5-B08A2FC1D73C}"/>
              </a:ext>
            </a:extLst>
          </p:cNvPr>
          <p:cNvSpPr/>
          <p:nvPr/>
        </p:nvSpPr>
        <p:spPr bwMode="auto">
          <a:xfrm>
            <a:off x="5159896" y="3789040"/>
            <a:ext cx="3285619" cy="83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ACA677-0063-3E0C-8368-7D745DB90ADF}"/>
              </a:ext>
            </a:extLst>
          </p:cNvPr>
          <p:cNvSpPr/>
          <p:nvPr/>
        </p:nvSpPr>
        <p:spPr bwMode="auto">
          <a:xfrm>
            <a:off x="1343473" y="4941169"/>
            <a:ext cx="9145016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24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884FE-44E1-FFBE-EEB5-F0B3749B1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D52846-A3CA-1326-D360-D43E12DDFBEF}"/>
              </a:ext>
            </a:extLst>
          </p:cNvPr>
          <p:cNvSpPr/>
          <p:nvPr/>
        </p:nvSpPr>
        <p:spPr bwMode="auto">
          <a:xfrm>
            <a:off x="1841312" y="3501008"/>
            <a:ext cx="2001890" cy="72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F6C1B1-A24B-14CC-D985-F2AB91B4E011}"/>
              </a:ext>
            </a:extLst>
          </p:cNvPr>
          <p:cNvSpPr/>
          <p:nvPr/>
        </p:nvSpPr>
        <p:spPr bwMode="auto">
          <a:xfrm>
            <a:off x="1841312" y="4437113"/>
            <a:ext cx="18498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B24D80-B30C-FDF5-A634-28FACCC7958E}"/>
              </a:ext>
            </a:extLst>
          </p:cNvPr>
          <p:cNvSpPr/>
          <p:nvPr/>
        </p:nvSpPr>
        <p:spPr bwMode="auto">
          <a:xfrm>
            <a:off x="1703512" y="5301208"/>
            <a:ext cx="367240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6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2023-12-14T13:33:33Z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