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EDFF3-8E15-4395-B4BC-ADFDB2CA81C9}" type="datetimeFigureOut">
              <a:rPr lang="zh-CN" altLang="en-US" smtClean="0"/>
              <a:t>2023/12/15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585F7B-4F4B-4AB7-8572-5337D76ABA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60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585F7B-4F4B-4AB7-8572-5337D76ABA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42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F173E5-404B-D224-79E0-37473CBB1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601" y="3041630"/>
            <a:ext cx="5778797" cy="77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5965B-D8B8-52F4-04FF-DEA683BCD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106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8D523-2305-BB64-FED8-B98283BC4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48954-6EAF-9116-F89D-EADF354C60C1}"/>
              </a:ext>
            </a:extLst>
          </p:cNvPr>
          <p:cNvSpPr/>
          <p:nvPr/>
        </p:nvSpPr>
        <p:spPr bwMode="auto">
          <a:xfrm>
            <a:off x="681904" y="1196753"/>
            <a:ext cx="10238632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80846A-F1BE-3615-32B9-17712FD2D175}"/>
              </a:ext>
            </a:extLst>
          </p:cNvPr>
          <p:cNvSpPr/>
          <p:nvPr/>
        </p:nvSpPr>
        <p:spPr bwMode="auto">
          <a:xfrm>
            <a:off x="681904" y="3231715"/>
            <a:ext cx="2666666" cy="362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EBC72-2D39-FCAA-9BB3-BD2AB7DABE5D}"/>
              </a:ext>
            </a:extLst>
          </p:cNvPr>
          <p:cNvSpPr/>
          <p:nvPr/>
        </p:nvSpPr>
        <p:spPr bwMode="auto">
          <a:xfrm>
            <a:off x="1662857" y="4232854"/>
            <a:ext cx="980952" cy="314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9205CF-8407-75F0-0A8E-33F525179564}"/>
              </a:ext>
            </a:extLst>
          </p:cNvPr>
          <p:cNvSpPr/>
          <p:nvPr/>
        </p:nvSpPr>
        <p:spPr bwMode="auto">
          <a:xfrm>
            <a:off x="681904" y="5176786"/>
            <a:ext cx="3761904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773AEC-2FD0-60A6-1600-9F51126EE3EE}"/>
              </a:ext>
            </a:extLst>
          </p:cNvPr>
          <p:cNvSpPr/>
          <p:nvPr/>
        </p:nvSpPr>
        <p:spPr bwMode="auto">
          <a:xfrm>
            <a:off x="681904" y="6111183"/>
            <a:ext cx="8638095" cy="4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0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F17F6-188B-417A-F08B-439D53CB0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BECB13-C8A4-C448-D5CC-901DC3A17C31}"/>
              </a:ext>
            </a:extLst>
          </p:cNvPr>
          <p:cNvSpPr/>
          <p:nvPr/>
        </p:nvSpPr>
        <p:spPr bwMode="auto">
          <a:xfrm>
            <a:off x="1948571" y="5092615"/>
            <a:ext cx="2819047" cy="467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205C7-6E0D-7E90-BB2E-D39BD22B8D50}"/>
              </a:ext>
            </a:extLst>
          </p:cNvPr>
          <p:cNvSpPr/>
          <p:nvPr/>
        </p:nvSpPr>
        <p:spPr bwMode="auto">
          <a:xfrm>
            <a:off x="7424384" y="5013176"/>
            <a:ext cx="289561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4A0E60-8CD0-DA16-D5E2-F31E56C5DCD2}"/>
              </a:ext>
            </a:extLst>
          </p:cNvPr>
          <p:cNvSpPr/>
          <p:nvPr/>
        </p:nvSpPr>
        <p:spPr bwMode="auto">
          <a:xfrm>
            <a:off x="2996190" y="6103692"/>
            <a:ext cx="1495238" cy="36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F47156-44B8-CAEB-73D1-EF2D558369B6}"/>
              </a:ext>
            </a:extLst>
          </p:cNvPr>
          <p:cNvSpPr/>
          <p:nvPr/>
        </p:nvSpPr>
        <p:spPr bwMode="auto">
          <a:xfrm>
            <a:off x="8548571" y="6103692"/>
            <a:ext cx="1933333" cy="38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88171-691C-275C-3586-9DED80012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6DB61-3A2D-224D-C3DA-D6F768C5D9D4}"/>
              </a:ext>
            </a:extLst>
          </p:cNvPr>
          <p:cNvSpPr/>
          <p:nvPr/>
        </p:nvSpPr>
        <p:spPr bwMode="auto">
          <a:xfrm>
            <a:off x="996190" y="2076760"/>
            <a:ext cx="2795554" cy="48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73196-00CA-E567-3ECA-F07F3C243481}"/>
              </a:ext>
            </a:extLst>
          </p:cNvPr>
          <p:cNvSpPr/>
          <p:nvPr/>
        </p:nvSpPr>
        <p:spPr bwMode="auto">
          <a:xfrm>
            <a:off x="6081904" y="2076761"/>
            <a:ext cx="2685714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1C43E-0638-8DE0-0CD6-A3F6F206B547}"/>
              </a:ext>
            </a:extLst>
          </p:cNvPr>
          <p:cNvSpPr/>
          <p:nvPr/>
        </p:nvSpPr>
        <p:spPr bwMode="auto">
          <a:xfrm>
            <a:off x="2053333" y="3086285"/>
            <a:ext cx="1380952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7DB235-68E1-7A97-1813-E99659047FB9}"/>
              </a:ext>
            </a:extLst>
          </p:cNvPr>
          <p:cNvSpPr/>
          <p:nvPr/>
        </p:nvSpPr>
        <p:spPr bwMode="auto">
          <a:xfrm>
            <a:off x="7032105" y="2996952"/>
            <a:ext cx="2016224" cy="57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0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5D595-AB0C-9D0C-260E-C40DC3C64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34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E4A97-C9A8-B9CC-DB14-BA756DD5F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A7C06-60FA-7A99-8A71-51C48F5E585C}"/>
              </a:ext>
            </a:extLst>
          </p:cNvPr>
          <p:cNvSpPr/>
          <p:nvPr/>
        </p:nvSpPr>
        <p:spPr bwMode="auto">
          <a:xfrm>
            <a:off x="815238" y="1124744"/>
            <a:ext cx="9457226" cy="135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E960C3-7CD7-6DDC-9898-7D4401B52A34}"/>
              </a:ext>
            </a:extLst>
          </p:cNvPr>
          <p:cNvSpPr/>
          <p:nvPr/>
        </p:nvSpPr>
        <p:spPr bwMode="auto">
          <a:xfrm>
            <a:off x="681904" y="3011957"/>
            <a:ext cx="6998272" cy="56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BDE92A-5A40-3C3C-A6F0-5C4A96EFF5D2}"/>
              </a:ext>
            </a:extLst>
          </p:cNvPr>
          <p:cNvSpPr/>
          <p:nvPr/>
        </p:nvSpPr>
        <p:spPr bwMode="auto">
          <a:xfrm>
            <a:off x="681904" y="3974741"/>
            <a:ext cx="3590476" cy="352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B538C0-1D27-2B9F-7647-EAA725C0AB95}"/>
              </a:ext>
            </a:extLst>
          </p:cNvPr>
          <p:cNvSpPr/>
          <p:nvPr/>
        </p:nvSpPr>
        <p:spPr bwMode="auto">
          <a:xfrm>
            <a:off x="2358095" y="4947057"/>
            <a:ext cx="1685714" cy="31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FBE0B2-E5BC-6639-A6A6-52A5DD243E46}"/>
              </a:ext>
            </a:extLst>
          </p:cNvPr>
          <p:cNvSpPr/>
          <p:nvPr/>
        </p:nvSpPr>
        <p:spPr bwMode="auto">
          <a:xfrm>
            <a:off x="681904" y="5843114"/>
            <a:ext cx="7286304" cy="56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3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B7BD4-BA19-B72D-3C01-CE7743796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87528-4C77-1C99-B4A2-D6643871A946}"/>
              </a:ext>
            </a:extLst>
          </p:cNvPr>
          <p:cNvSpPr/>
          <p:nvPr/>
        </p:nvSpPr>
        <p:spPr bwMode="auto">
          <a:xfrm>
            <a:off x="1261158" y="2639953"/>
            <a:ext cx="4433050" cy="32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E862F-7ECB-B75B-1D83-E8AB2D988F14}"/>
              </a:ext>
            </a:extLst>
          </p:cNvPr>
          <p:cNvSpPr/>
          <p:nvPr/>
        </p:nvSpPr>
        <p:spPr bwMode="auto">
          <a:xfrm>
            <a:off x="1246332" y="3284984"/>
            <a:ext cx="56417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E010B9-3BB0-8756-1A61-E82F92ED7FD6}"/>
              </a:ext>
            </a:extLst>
          </p:cNvPr>
          <p:cNvSpPr/>
          <p:nvPr/>
        </p:nvSpPr>
        <p:spPr bwMode="auto">
          <a:xfrm>
            <a:off x="1224092" y="4152231"/>
            <a:ext cx="1690193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3D4876-8ABE-CB08-C2A8-1CF6959055DC}"/>
              </a:ext>
            </a:extLst>
          </p:cNvPr>
          <p:cNvSpPr/>
          <p:nvPr/>
        </p:nvSpPr>
        <p:spPr bwMode="auto">
          <a:xfrm>
            <a:off x="1965405" y="4893544"/>
            <a:ext cx="948880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62D00-FBA2-8071-04B7-BBD051806D9B}"/>
              </a:ext>
            </a:extLst>
          </p:cNvPr>
          <p:cNvSpPr/>
          <p:nvPr/>
        </p:nvSpPr>
        <p:spPr bwMode="auto">
          <a:xfrm>
            <a:off x="1224092" y="5582965"/>
            <a:ext cx="2535289" cy="31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4A2D99-4A08-42A6-C889-4BCC97568774}"/>
              </a:ext>
            </a:extLst>
          </p:cNvPr>
          <p:cNvSpPr/>
          <p:nvPr/>
        </p:nvSpPr>
        <p:spPr bwMode="auto">
          <a:xfrm>
            <a:off x="1246332" y="6324278"/>
            <a:ext cx="5353723" cy="51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58E61-0118-842F-FCC7-59A798905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1553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06685-EB15-A014-02DC-A36BB0E7B5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11AD2-93DB-F8AB-3A30-AECE3A5200A0}"/>
              </a:ext>
            </a:extLst>
          </p:cNvPr>
          <p:cNvSpPr/>
          <p:nvPr/>
        </p:nvSpPr>
        <p:spPr bwMode="auto">
          <a:xfrm>
            <a:off x="686935" y="1127381"/>
            <a:ext cx="8505409" cy="136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380233-48B6-2E99-C688-38D272FBA5D7}"/>
              </a:ext>
            </a:extLst>
          </p:cNvPr>
          <p:cNvSpPr/>
          <p:nvPr/>
        </p:nvSpPr>
        <p:spPr bwMode="auto">
          <a:xfrm>
            <a:off x="686935" y="2858896"/>
            <a:ext cx="2099609" cy="30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BD5F95-053B-BABD-B630-8032C15913C8}"/>
              </a:ext>
            </a:extLst>
          </p:cNvPr>
          <p:cNvSpPr/>
          <p:nvPr/>
        </p:nvSpPr>
        <p:spPr bwMode="auto">
          <a:xfrm>
            <a:off x="1554884" y="3727862"/>
            <a:ext cx="1644969" cy="28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891D0C-BCC1-7E12-A12F-6F6211B4C81D}"/>
              </a:ext>
            </a:extLst>
          </p:cNvPr>
          <p:cNvSpPr/>
          <p:nvPr/>
        </p:nvSpPr>
        <p:spPr bwMode="auto">
          <a:xfrm>
            <a:off x="686935" y="4555448"/>
            <a:ext cx="4116556" cy="30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A39038-C54A-6AEF-5AB3-3077A4830CA3}"/>
              </a:ext>
            </a:extLst>
          </p:cNvPr>
          <p:cNvSpPr/>
          <p:nvPr/>
        </p:nvSpPr>
        <p:spPr bwMode="auto">
          <a:xfrm>
            <a:off x="686935" y="5358206"/>
            <a:ext cx="8406703" cy="1311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6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06AD4-79D3-4D0B-48A9-C1054438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2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641CA-D010-E0C5-E8C7-449DF77CF966}"/>
              </a:ext>
            </a:extLst>
          </p:cNvPr>
          <p:cNvSpPr/>
          <p:nvPr/>
        </p:nvSpPr>
        <p:spPr bwMode="auto">
          <a:xfrm>
            <a:off x="1565589" y="3831860"/>
            <a:ext cx="4026355" cy="48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6B1BB2-FD38-3710-E44E-614B2B3D30BA}"/>
              </a:ext>
            </a:extLst>
          </p:cNvPr>
          <p:cNvSpPr/>
          <p:nvPr/>
        </p:nvSpPr>
        <p:spPr bwMode="auto">
          <a:xfrm>
            <a:off x="1549482" y="4661622"/>
            <a:ext cx="3583688" cy="27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2D2C9D-C731-DE9B-41AE-C30ED01E2BC4}"/>
              </a:ext>
            </a:extLst>
          </p:cNvPr>
          <p:cNvSpPr/>
          <p:nvPr/>
        </p:nvSpPr>
        <p:spPr bwMode="auto">
          <a:xfrm>
            <a:off x="2733308" y="5483328"/>
            <a:ext cx="1216038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7D219-D205-B03D-A9CF-1A57E09D81E6}"/>
              </a:ext>
            </a:extLst>
          </p:cNvPr>
          <p:cNvSpPr/>
          <p:nvPr/>
        </p:nvSpPr>
        <p:spPr bwMode="auto">
          <a:xfrm>
            <a:off x="1573642" y="6093297"/>
            <a:ext cx="3874286" cy="638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8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