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DCB72C-132A-AB14-E915-F239AA02D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060" y="3082907"/>
            <a:ext cx="5435879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FA585-FEDB-D3BF-F01C-396FC2479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8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8D24A-8FA4-CC7B-1EE6-E33A50411D0F}"/>
              </a:ext>
            </a:extLst>
          </p:cNvPr>
          <p:cNvSpPr/>
          <p:nvPr/>
        </p:nvSpPr>
        <p:spPr bwMode="auto">
          <a:xfrm>
            <a:off x="1343472" y="4077073"/>
            <a:ext cx="41044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8BEDA3-BBE2-BC89-6DB5-99FA9847E736}"/>
              </a:ext>
            </a:extLst>
          </p:cNvPr>
          <p:cNvSpPr/>
          <p:nvPr/>
        </p:nvSpPr>
        <p:spPr bwMode="auto">
          <a:xfrm>
            <a:off x="1382035" y="4681285"/>
            <a:ext cx="2705991" cy="23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6F8337-846E-4F89-BF99-8C39FC586FEB}"/>
              </a:ext>
            </a:extLst>
          </p:cNvPr>
          <p:cNvSpPr/>
          <p:nvPr/>
        </p:nvSpPr>
        <p:spPr bwMode="auto">
          <a:xfrm>
            <a:off x="2005506" y="5259857"/>
            <a:ext cx="1137673" cy="21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BDEC26-1C6B-AD4C-F37B-016312CE9861}"/>
              </a:ext>
            </a:extLst>
          </p:cNvPr>
          <p:cNvSpPr/>
          <p:nvPr/>
        </p:nvSpPr>
        <p:spPr bwMode="auto">
          <a:xfrm>
            <a:off x="2166194" y="5812714"/>
            <a:ext cx="816296" cy="21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72BDA7-E2BD-0B11-B3D7-04DEEF8C8DCE}"/>
              </a:ext>
            </a:extLst>
          </p:cNvPr>
          <p:cNvSpPr/>
          <p:nvPr/>
        </p:nvSpPr>
        <p:spPr bwMode="auto">
          <a:xfrm>
            <a:off x="1401318" y="6333428"/>
            <a:ext cx="3586563" cy="28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1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0183A-1D16-4228-0224-AC6CC912C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9AB6D-6DC4-C767-F3A6-4000DC73B351}"/>
              </a:ext>
            </a:extLst>
          </p:cNvPr>
          <p:cNvSpPr/>
          <p:nvPr/>
        </p:nvSpPr>
        <p:spPr bwMode="auto">
          <a:xfrm>
            <a:off x="2035451" y="5135630"/>
            <a:ext cx="2388338" cy="45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2DCC98-A0E7-50AD-AC50-2687A98EE7D2}"/>
              </a:ext>
            </a:extLst>
          </p:cNvPr>
          <p:cNvSpPr/>
          <p:nvPr/>
        </p:nvSpPr>
        <p:spPr bwMode="auto">
          <a:xfrm>
            <a:off x="6888088" y="4941168"/>
            <a:ext cx="326846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73D200-F093-DF60-999A-BB5F4E29E137}"/>
              </a:ext>
            </a:extLst>
          </p:cNvPr>
          <p:cNvSpPr/>
          <p:nvPr/>
        </p:nvSpPr>
        <p:spPr bwMode="auto">
          <a:xfrm>
            <a:off x="3080349" y="6181205"/>
            <a:ext cx="1082215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8F1F87-C75E-25CE-9473-C720922DB545}"/>
              </a:ext>
            </a:extLst>
          </p:cNvPr>
          <p:cNvSpPr/>
          <p:nvPr/>
        </p:nvSpPr>
        <p:spPr bwMode="auto">
          <a:xfrm>
            <a:off x="8080932" y="6181205"/>
            <a:ext cx="1343440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5A1A4-DB5A-ED9E-5D01-FD6BCC1FE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347AF-C9FB-215C-6183-5EE76B01F423}"/>
              </a:ext>
            </a:extLst>
          </p:cNvPr>
          <p:cNvSpPr/>
          <p:nvPr/>
        </p:nvSpPr>
        <p:spPr bwMode="auto">
          <a:xfrm>
            <a:off x="681904" y="2087090"/>
            <a:ext cx="2742857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C3986C-77A8-5FB9-C2A4-861BD90BCB02}"/>
              </a:ext>
            </a:extLst>
          </p:cNvPr>
          <p:cNvSpPr/>
          <p:nvPr/>
        </p:nvSpPr>
        <p:spPr bwMode="auto">
          <a:xfrm>
            <a:off x="6520000" y="2087090"/>
            <a:ext cx="2542857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D294B-0323-6EF3-D561-74708DF3680D}"/>
              </a:ext>
            </a:extLst>
          </p:cNvPr>
          <p:cNvSpPr/>
          <p:nvPr/>
        </p:nvSpPr>
        <p:spPr bwMode="auto">
          <a:xfrm>
            <a:off x="1786666" y="3154527"/>
            <a:ext cx="1638095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80EC2-83B8-97ED-E830-6D8FDDDED051}"/>
              </a:ext>
            </a:extLst>
          </p:cNvPr>
          <p:cNvSpPr/>
          <p:nvPr/>
        </p:nvSpPr>
        <p:spPr bwMode="auto">
          <a:xfrm>
            <a:off x="7558095" y="3154527"/>
            <a:ext cx="1485714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4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E5AE0-8BD6-7DD1-3D34-F450CB390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2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38B9B6-3151-C041-6994-BBB445C93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86713"/>
            <a:ext cx="6433709" cy="233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34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3728E-B6CC-F95C-5ABA-290439930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9AA02-6CC2-38EF-6746-73C3F92EBB7B}"/>
              </a:ext>
            </a:extLst>
          </p:cNvPr>
          <p:cNvSpPr/>
          <p:nvPr/>
        </p:nvSpPr>
        <p:spPr bwMode="auto">
          <a:xfrm>
            <a:off x="1290090" y="3759615"/>
            <a:ext cx="4733902" cy="47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465621-248E-E253-D5F1-33A94F8FD0EB}"/>
              </a:ext>
            </a:extLst>
          </p:cNvPr>
          <p:cNvSpPr/>
          <p:nvPr/>
        </p:nvSpPr>
        <p:spPr bwMode="auto">
          <a:xfrm>
            <a:off x="1266002" y="4603129"/>
            <a:ext cx="2617597" cy="30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A46350-E7AC-5EF2-2927-BEE261EDD880}"/>
              </a:ext>
            </a:extLst>
          </p:cNvPr>
          <p:cNvSpPr/>
          <p:nvPr/>
        </p:nvSpPr>
        <p:spPr bwMode="auto">
          <a:xfrm>
            <a:off x="2663124" y="5470744"/>
            <a:ext cx="827032" cy="26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D89EFE-131E-95E0-A202-DF6FAAB9D75F}"/>
              </a:ext>
            </a:extLst>
          </p:cNvPr>
          <p:cNvSpPr/>
          <p:nvPr/>
        </p:nvSpPr>
        <p:spPr bwMode="auto">
          <a:xfrm>
            <a:off x="1298119" y="6274092"/>
            <a:ext cx="4287721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268A6F5-D5CF-AEF8-5FDF-5F517C0FE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3"/>
          <a:stretch/>
        </p:blipFill>
        <p:spPr>
          <a:xfrm>
            <a:off x="4871864" y="1449925"/>
            <a:ext cx="7362451" cy="243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40E5A27-BEEC-C279-E6D0-3DC619687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1633856"/>
            <a:ext cx="5697943" cy="206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9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8CA02-317B-C5DD-700D-66AE05BFD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42DBB-87C7-0694-61BF-4698FF8F615B}"/>
              </a:ext>
            </a:extLst>
          </p:cNvPr>
          <p:cNvSpPr/>
          <p:nvPr/>
        </p:nvSpPr>
        <p:spPr bwMode="auto">
          <a:xfrm>
            <a:off x="1358095" y="2117806"/>
            <a:ext cx="3723809" cy="39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9856E-7484-ACFF-64B5-D89C36F6BE7F}"/>
              </a:ext>
            </a:extLst>
          </p:cNvPr>
          <p:cNvSpPr/>
          <p:nvPr/>
        </p:nvSpPr>
        <p:spPr bwMode="auto">
          <a:xfrm>
            <a:off x="1199456" y="2996952"/>
            <a:ext cx="5904656" cy="65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6092BA-EB07-B029-5396-F22FADA666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3"/>
          <a:stretch/>
        </p:blipFill>
        <p:spPr>
          <a:xfrm>
            <a:off x="2414774" y="3933056"/>
            <a:ext cx="7362451" cy="243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708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3CEC5-9426-0CE9-D8E0-0C39B87AF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9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2C1FC-5A93-065C-CB95-4C24E0BA7708}"/>
              </a:ext>
            </a:extLst>
          </p:cNvPr>
          <p:cNvSpPr/>
          <p:nvPr/>
        </p:nvSpPr>
        <p:spPr bwMode="auto">
          <a:xfrm>
            <a:off x="1415480" y="3790876"/>
            <a:ext cx="4392488" cy="40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09D9C-5CB0-7A50-4838-8F429827FD86}"/>
              </a:ext>
            </a:extLst>
          </p:cNvPr>
          <p:cNvSpPr/>
          <p:nvPr/>
        </p:nvSpPr>
        <p:spPr bwMode="auto">
          <a:xfrm>
            <a:off x="1460207" y="4495595"/>
            <a:ext cx="2508081" cy="27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04994-D744-B2FD-294C-5D8E2EFC1F28}"/>
              </a:ext>
            </a:extLst>
          </p:cNvPr>
          <p:cNvSpPr/>
          <p:nvPr/>
        </p:nvSpPr>
        <p:spPr bwMode="auto">
          <a:xfrm>
            <a:off x="2351330" y="5142786"/>
            <a:ext cx="1616957" cy="23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0F048A-D7EE-97F7-0CB1-B97CE4EF2F84}"/>
              </a:ext>
            </a:extLst>
          </p:cNvPr>
          <p:cNvSpPr/>
          <p:nvPr/>
        </p:nvSpPr>
        <p:spPr bwMode="auto">
          <a:xfrm>
            <a:off x="2703468" y="5768404"/>
            <a:ext cx="912682" cy="23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4427FA-AE2C-07D6-6D35-0C6DFA076EC8}"/>
              </a:ext>
            </a:extLst>
          </p:cNvPr>
          <p:cNvSpPr/>
          <p:nvPr/>
        </p:nvSpPr>
        <p:spPr bwMode="auto">
          <a:xfrm>
            <a:off x="1460207" y="6322115"/>
            <a:ext cx="4059729" cy="40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A7EC6-F1A6-0512-D95C-1E3D839295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0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CC751-7E24-9602-F2D6-D20BD598C631}"/>
              </a:ext>
            </a:extLst>
          </p:cNvPr>
          <p:cNvSpPr/>
          <p:nvPr/>
        </p:nvSpPr>
        <p:spPr bwMode="auto">
          <a:xfrm>
            <a:off x="1570654" y="3348279"/>
            <a:ext cx="430932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A2635-721E-9734-C199-2180978203DE}"/>
              </a:ext>
            </a:extLst>
          </p:cNvPr>
          <p:cNvSpPr/>
          <p:nvPr/>
        </p:nvSpPr>
        <p:spPr bwMode="auto">
          <a:xfrm>
            <a:off x="1570654" y="4169322"/>
            <a:ext cx="2600113" cy="29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EA9B3-A324-B078-FF82-221B628857E7}"/>
              </a:ext>
            </a:extLst>
          </p:cNvPr>
          <p:cNvSpPr/>
          <p:nvPr/>
        </p:nvSpPr>
        <p:spPr bwMode="auto">
          <a:xfrm>
            <a:off x="2557734" y="4892334"/>
            <a:ext cx="1613033" cy="26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5AED1-EA41-F6A9-0BA7-52D72E7E572F}"/>
              </a:ext>
            </a:extLst>
          </p:cNvPr>
          <p:cNvSpPr/>
          <p:nvPr/>
        </p:nvSpPr>
        <p:spPr bwMode="auto">
          <a:xfrm>
            <a:off x="2950961" y="5583213"/>
            <a:ext cx="826579" cy="26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D75DA5-0271-8270-41E0-AF0AC43232AB}"/>
              </a:ext>
            </a:extLst>
          </p:cNvPr>
          <p:cNvSpPr/>
          <p:nvPr/>
        </p:nvSpPr>
        <p:spPr bwMode="auto">
          <a:xfrm>
            <a:off x="1487488" y="6093296"/>
            <a:ext cx="36004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2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0C0B5-C74A-8E91-4B5F-999BADC47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D7A304-5588-B1CA-EB5D-80028648D6BB}"/>
              </a:ext>
            </a:extLst>
          </p:cNvPr>
          <p:cNvSpPr/>
          <p:nvPr/>
        </p:nvSpPr>
        <p:spPr bwMode="auto">
          <a:xfrm>
            <a:off x="1595015" y="3492000"/>
            <a:ext cx="5725121" cy="44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32465-1AA3-A703-A3A8-F33C28AE3964}"/>
              </a:ext>
            </a:extLst>
          </p:cNvPr>
          <p:cNvSpPr/>
          <p:nvPr/>
        </p:nvSpPr>
        <p:spPr bwMode="auto">
          <a:xfrm>
            <a:off x="1586838" y="4203818"/>
            <a:ext cx="2641402" cy="30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247D19-64FE-FB2D-1217-FFDAB744BB06}"/>
              </a:ext>
            </a:extLst>
          </p:cNvPr>
          <p:cNvSpPr/>
          <p:nvPr/>
        </p:nvSpPr>
        <p:spPr bwMode="auto">
          <a:xfrm>
            <a:off x="2592697" y="4940181"/>
            <a:ext cx="1635543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3A30CE-266A-E488-A47C-8676F7825D7A}"/>
              </a:ext>
            </a:extLst>
          </p:cNvPr>
          <p:cNvSpPr/>
          <p:nvPr/>
        </p:nvSpPr>
        <p:spPr bwMode="auto">
          <a:xfrm>
            <a:off x="2993405" y="5643818"/>
            <a:ext cx="842304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5C18A7-9BE1-81A1-C82B-DAFE9ED4DF22}"/>
              </a:ext>
            </a:extLst>
          </p:cNvPr>
          <p:cNvSpPr/>
          <p:nvPr/>
        </p:nvSpPr>
        <p:spPr bwMode="auto">
          <a:xfrm>
            <a:off x="1603192" y="6165304"/>
            <a:ext cx="5500920" cy="69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8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2023-12-14T16:19:27Z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