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4C5D4FA-52B3-C962-0289-768EB433A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843" y="2635209"/>
            <a:ext cx="6096313" cy="15875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04A6E-A318-2140-81B9-238421243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9685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16B71-78C8-848B-F7B1-E0C2821CE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A1DCC-AC2B-9C81-C13C-FD9C3D85451F}"/>
              </a:ext>
            </a:extLst>
          </p:cNvPr>
          <p:cNvSpPr/>
          <p:nvPr/>
        </p:nvSpPr>
        <p:spPr bwMode="auto">
          <a:xfrm>
            <a:off x="681904" y="1115007"/>
            <a:ext cx="6926264" cy="58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D6DEA4-EB7D-B496-BD51-5D56625EF1BB}"/>
              </a:ext>
            </a:extLst>
          </p:cNvPr>
          <p:cNvSpPr/>
          <p:nvPr/>
        </p:nvSpPr>
        <p:spPr bwMode="auto">
          <a:xfrm>
            <a:off x="672000" y="1839579"/>
            <a:ext cx="2686094" cy="92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8CE65C-7F38-5385-5CCD-0A5CDDCCA34C}"/>
              </a:ext>
            </a:extLst>
          </p:cNvPr>
          <p:cNvSpPr/>
          <p:nvPr/>
        </p:nvSpPr>
        <p:spPr bwMode="auto">
          <a:xfrm>
            <a:off x="681904" y="3126650"/>
            <a:ext cx="1742857" cy="92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25DBE7-6EB4-B7E1-3801-C0741BB53A63}"/>
              </a:ext>
            </a:extLst>
          </p:cNvPr>
          <p:cNvSpPr/>
          <p:nvPr/>
        </p:nvSpPr>
        <p:spPr bwMode="auto">
          <a:xfrm>
            <a:off x="1215238" y="4499527"/>
            <a:ext cx="1447619" cy="3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66DD5B-6AD6-0076-50B9-A7139CA72111}"/>
              </a:ext>
            </a:extLst>
          </p:cNvPr>
          <p:cNvSpPr/>
          <p:nvPr/>
        </p:nvSpPr>
        <p:spPr bwMode="auto">
          <a:xfrm>
            <a:off x="681904" y="5214566"/>
            <a:ext cx="6926264" cy="57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4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F3DAD-5516-BE60-13D7-7DAA2618E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3668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B117D-1C81-BC60-F37A-71573F65D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00E48-F137-EF19-9A72-8C8571593F75}"/>
              </a:ext>
            </a:extLst>
          </p:cNvPr>
          <p:cNvSpPr/>
          <p:nvPr/>
        </p:nvSpPr>
        <p:spPr bwMode="auto">
          <a:xfrm>
            <a:off x="681904" y="1114993"/>
            <a:ext cx="5990160" cy="5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E26C09-4E59-0144-94C3-A26EE224C415}"/>
              </a:ext>
            </a:extLst>
          </p:cNvPr>
          <p:cNvSpPr/>
          <p:nvPr/>
        </p:nvSpPr>
        <p:spPr bwMode="auto">
          <a:xfrm>
            <a:off x="672000" y="1916832"/>
            <a:ext cx="3551792" cy="100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A47885-324B-4310-AC51-505ACDEC5514}"/>
              </a:ext>
            </a:extLst>
          </p:cNvPr>
          <p:cNvSpPr/>
          <p:nvPr/>
        </p:nvSpPr>
        <p:spPr bwMode="auto">
          <a:xfrm>
            <a:off x="3091428" y="3221786"/>
            <a:ext cx="1209523" cy="31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274CF8-FCBE-86FB-9CB5-89BFDA29B990}"/>
              </a:ext>
            </a:extLst>
          </p:cNvPr>
          <p:cNvSpPr/>
          <p:nvPr/>
        </p:nvSpPr>
        <p:spPr bwMode="auto">
          <a:xfrm>
            <a:off x="681904" y="3936761"/>
            <a:ext cx="5990160" cy="66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49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FFE3C-E834-4E5D-233D-A8C236CEF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740C65-0502-0263-6F09-0E57E4A99635}"/>
              </a:ext>
            </a:extLst>
          </p:cNvPr>
          <p:cNvSpPr/>
          <p:nvPr/>
        </p:nvSpPr>
        <p:spPr bwMode="auto">
          <a:xfrm>
            <a:off x="3148571" y="4105784"/>
            <a:ext cx="561904" cy="36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00B3B7-7C9B-E52E-A6A2-F2F33DE2E01A}"/>
              </a:ext>
            </a:extLst>
          </p:cNvPr>
          <p:cNvSpPr/>
          <p:nvPr/>
        </p:nvSpPr>
        <p:spPr bwMode="auto">
          <a:xfrm>
            <a:off x="10034285" y="4105784"/>
            <a:ext cx="304761" cy="36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37C89B-F97D-181C-61B9-7F060DA42186}"/>
              </a:ext>
            </a:extLst>
          </p:cNvPr>
          <p:cNvSpPr/>
          <p:nvPr/>
        </p:nvSpPr>
        <p:spPr bwMode="auto">
          <a:xfrm>
            <a:off x="5205714" y="5515510"/>
            <a:ext cx="542857" cy="36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844FE-53DA-3877-A8C5-E7F89DBEA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11A1C-F75D-EF47-8E22-5E3066EA4EA6}"/>
              </a:ext>
            </a:extLst>
          </p:cNvPr>
          <p:cNvSpPr/>
          <p:nvPr/>
        </p:nvSpPr>
        <p:spPr bwMode="auto">
          <a:xfrm>
            <a:off x="1991544" y="1334343"/>
            <a:ext cx="936104" cy="105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E730A5-E3A3-E7A3-A4B5-79660539D84C}"/>
              </a:ext>
            </a:extLst>
          </p:cNvPr>
          <p:cNvSpPr/>
          <p:nvPr/>
        </p:nvSpPr>
        <p:spPr bwMode="auto">
          <a:xfrm>
            <a:off x="6891428" y="1196752"/>
            <a:ext cx="860755" cy="111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835107-B71B-DA16-F770-867C64185062}"/>
              </a:ext>
            </a:extLst>
          </p:cNvPr>
          <p:cNvSpPr/>
          <p:nvPr/>
        </p:nvSpPr>
        <p:spPr bwMode="auto">
          <a:xfrm>
            <a:off x="6675405" y="4005064"/>
            <a:ext cx="860755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876D93-3F43-D0A1-9D32-D900D19E3D91}"/>
              </a:ext>
            </a:extLst>
          </p:cNvPr>
          <p:cNvSpPr/>
          <p:nvPr/>
        </p:nvSpPr>
        <p:spPr bwMode="auto">
          <a:xfrm>
            <a:off x="1991544" y="5539434"/>
            <a:ext cx="936104" cy="105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8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FA620-74E6-6239-E94B-B481E600C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5CBEE-7635-1A8D-FEF5-E17AF91B5A2E}"/>
              </a:ext>
            </a:extLst>
          </p:cNvPr>
          <p:cNvSpPr/>
          <p:nvPr/>
        </p:nvSpPr>
        <p:spPr bwMode="auto">
          <a:xfrm>
            <a:off x="5750407" y="2056019"/>
            <a:ext cx="780263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42374-06B5-5FB9-CB9D-CD66B8D018DA}"/>
              </a:ext>
            </a:extLst>
          </p:cNvPr>
          <p:cNvSpPr/>
          <p:nvPr/>
        </p:nvSpPr>
        <p:spPr bwMode="auto">
          <a:xfrm>
            <a:off x="3152587" y="4472095"/>
            <a:ext cx="293746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972D77-AAD6-95BB-4872-A1D7AF076489}"/>
              </a:ext>
            </a:extLst>
          </p:cNvPr>
          <p:cNvSpPr/>
          <p:nvPr/>
        </p:nvSpPr>
        <p:spPr bwMode="auto">
          <a:xfrm>
            <a:off x="1919536" y="5445224"/>
            <a:ext cx="936104" cy="102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0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CA97D-9E6E-DD61-FBD3-99930DBC0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6B7FD7-E432-A557-734E-7111A123AD8E}"/>
              </a:ext>
            </a:extLst>
          </p:cNvPr>
          <p:cNvSpPr/>
          <p:nvPr/>
        </p:nvSpPr>
        <p:spPr bwMode="auto">
          <a:xfrm>
            <a:off x="7891428" y="2849943"/>
            <a:ext cx="571428" cy="36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AF5B77-A2F6-C59D-3C54-76D58DFE214E}"/>
              </a:ext>
            </a:extLst>
          </p:cNvPr>
          <p:cNvSpPr/>
          <p:nvPr/>
        </p:nvSpPr>
        <p:spPr bwMode="auto">
          <a:xfrm>
            <a:off x="5231904" y="2492896"/>
            <a:ext cx="864096" cy="10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91456-1EC1-5C50-48DE-3592DEBB3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9324C5-CDBF-1A37-6E9C-A20CDBC6F27A}"/>
              </a:ext>
            </a:extLst>
          </p:cNvPr>
          <p:cNvSpPr/>
          <p:nvPr/>
        </p:nvSpPr>
        <p:spPr bwMode="auto">
          <a:xfrm>
            <a:off x="3103546" y="3473638"/>
            <a:ext cx="346859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59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8195F-13F0-27C0-B624-F40DDA3D6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1B34D-83BF-6B0C-E196-CC3C635F0122}"/>
              </a:ext>
            </a:extLst>
          </p:cNvPr>
          <p:cNvSpPr/>
          <p:nvPr/>
        </p:nvSpPr>
        <p:spPr bwMode="auto">
          <a:xfrm>
            <a:off x="6310476" y="2498903"/>
            <a:ext cx="419047" cy="38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55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FBA63-F6EF-7B5C-0902-92729CC0B1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9425F-414A-1574-5229-4E7E6953F4B4}"/>
              </a:ext>
            </a:extLst>
          </p:cNvPr>
          <p:cNvSpPr/>
          <p:nvPr/>
        </p:nvSpPr>
        <p:spPr bwMode="auto">
          <a:xfrm>
            <a:off x="3920792" y="1378588"/>
            <a:ext cx="372578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69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20BF2-0803-9B32-8739-BA1953D7FE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0EE8F9-6DE0-BE5B-3397-D2ECFC442A48}"/>
              </a:ext>
            </a:extLst>
          </p:cNvPr>
          <p:cNvSpPr/>
          <p:nvPr/>
        </p:nvSpPr>
        <p:spPr bwMode="auto">
          <a:xfrm>
            <a:off x="1767618" y="3266031"/>
            <a:ext cx="4328381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EBE2B9-1650-D2AC-461A-44B1388FB7A4}"/>
              </a:ext>
            </a:extLst>
          </p:cNvPr>
          <p:cNvSpPr/>
          <p:nvPr/>
        </p:nvSpPr>
        <p:spPr bwMode="auto">
          <a:xfrm>
            <a:off x="1777142" y="4581128"/>
            <a:ext cx="446287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11C025-8433-3A9D-67B1-682E869EFF75}"/>
              </a:ext>
            </a:extLst>
          </p:cNvPr>
          <p:cNvSpPr/>
          <p:nvPr/>
        </p:nvSpPr>
        <p:spPr bwMode="auto">
          <a:xfrm>
            <a:off x="1767619" y="5896225"/>
            <a:ext cx="3228571" cy="4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8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2023-12-14T15:48:10Z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