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3808C3-944A-483F-555B-F07D066CC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003" y="3092432"/>
            <a:ext cx="5727994" cy="67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06244-58FE-87BE-C11B-AE04810DA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02458-83E2-0EC9-3B14-EFA1BF188BCD}"/>
              </a:ext>
            </a:extLst>
          </p:cNvPr>
          <p:cNvSpPr/>
          <p:nvPr/>
        </p:nvSpPr>
        <p:spPr bwMode="auto">
          <a:xfrm>
            <a:off x="681904" y="1173905"/>
            <a:ext cx="6422208" cy="99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1C2495-C4E0-9EC3-A483-B561F91EB4EA}"/>
              </a:ext>
            </a:extLst>
          </p:cNvPr>
          <p:cNvSpPr/>
          <p:nvPr/>
        </p:nvSpPr>
        <p:spPr bwMode="auto">
          <a:xfrm>
            <a:off x="573983" y="2564904"/>
            <a:ext cx="6422208" cy="99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15F754-CAC2-A94A-5726-5274F01EA137}"/>
              </a:ext>
            </a:extLst>
          </p:cNvPr>
          <p:cNvSpPr/>
          <p:nvPr/>
        </p:nvSpPr>
        <p:spPr bwMode="auto">
          <a:xfrm>
            <a:off x="681904" y="4005064"/>
            <a:ext cx="10094616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6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06BFF-DFAC-BACE-CD5B-AEE0301266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7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494287-EF95-11F6-8DE5-923D9C4D29BF}"/>
              </a:ext>
            </a:extLst>
          </p:cNvPr>
          <p:cNvSpPr/>
          <p:nvPr/>
        </p:nvSpPr>
        <p:spPr bwMode="auto">
          <a:xfrm>
            <a:off x="1385629" y="3284985"/>
            <a:ext cx="2476910" cy="576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8D84B8-0645-A5D4-A84B-B3474DEEE511}"/>
              </a:ext>
            </a:extLst>
          </p:cNvPr>
          <p:cNvSpPr/>
          <p:nvPr/>
        </p:nvSpPr>
        <p:spPr bwMode="auto">
          <a:xfrm>
            <a:off x="1385628" y="4174793"/>
            <a:ext cx="2173451" cy="69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1868D8-9199-B124-0C16-27E0D6CBA50A}"/>
              </a:ext>
            </a:extLst>
          </p:cNvPr>
          <p:cNvSpPr/>
          <p:nvPr/>
        </p:nvSpPr>
        <p:spPr bwMode="auto">
          <a:xfrm>
            <a:off x="1343472" y="5085184"/>
            <a:ext cx="21734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81CFAA-7843-CFCF-1644-A2B548064EDA}"/>
              </a:ext>
            </a:extLst>
          </p:cNvPr>
          <p:cNvSpPr/>
          <p:nvPr/>
        </p:nvSpPr>
        <p:spPr bwMode="auto">
          <a:xfrm>
            <a:off x="1343472" y="6046438"/>
            <a:ext cx="3581514" cy="5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1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016E9-B006-DFF7-D460-D4A5E8AAF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2CFB26-3CBF-9146-E036-5D8AF3EEF3F2}"/>
              </a:ext>
            </a:extLst>
          </p:cNvPr>
          <p:cNvSpPr/>
          <p:nvPr/>
        </p:nvSpPr>
        <p:spPr bwMode="auto">
          <a:xfrm>
            <a:off x="4134804" y="5517232"/>
            <a:ext cx="674801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2FFD22-9B14-49E1-7A02-317BBCD23741}"/>
              </a:ext>
            </a:extLst>
          </p:cNvPr>
          <p:cNvSpPr/>
          <p:nvPr/>
        </p:nvSpPr>
        <p:spPr bwMode="auto">
          <a:xfrm>
            <a:off x="8294846" y="5517232"/>
            <a:ext cx="72300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C0EAD9D-EEC7-B412-7617-609A9CDC94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252"/>
          <a:stretch/>
        </p:blipFill>
        <p:spPr>
          <a:xfrm>
            <a:off x="1631505" y="3501008"/>
            <a:ext cx="3816423" cy="177014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6F90AE2-E052-EA1C-3C1E-A4D723B27D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153"/>
          <a:stretch/>
        </p:blipFill>
        <p:spPr>
          <a:xfrm>
            <a:off x="5879975" y="3501008"/>
            <a:ext cx="3744417" cy="177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36664-29E7-82BF-270A-1070B71A0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D5E47-5965-2803-E4D8-42AFD7727EE1}"/>
              </a:ext>
            </a:extLst>
          </p:cNvPr>
          <p:cNvSpPr/>
          <p:nvPr/>
        </p:nvSpPr>
        <p:spPr bwMode="auto">
          <a:xfrm>
            <a:off x="4300952" y="2573230"/>
            <a:ext cx="295238" cy="36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9FB60A-0313-FD20-CDAE-1E793D91CC0A}"/>
              </a:ext>
            </a:extLst>
          </p:cNvPr>
          <p:cNvSpPr/>
          <p:nvPr/>
        </p:nvSpPr>
        <p:spPr bwMode="auto">
          <a:xfrm>
            <a:off x="8053333" y="4098211"/>
            <a:ext cx="247619" cy="36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CDEB7B-E25E-D266-052C-FE5189CF6AD1}"/>
              </a:ext>
            </a:extLst>
          </p:cNvPr>
          <p:cNvSpPr/>
          <p:nvPr/>
        </p:nvSpPr>
        <p:spPr bwMode="auto">
          <a:xfrm>
            <a:off x="3071665" y="3717032"/>
            <a:ext cx="720080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8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D77BC-3B1F-5D6E-77E0-4D33DFD9D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A4EDCB-1D0E-C6BA-A0D2-7C840CE4F2EF}"/>
              </a:ext>
            </a:extLst>
          </p:cNvPr>
          <p:cNvSpPr/>
          <p:nvPr/>
        </p:nvSpPr>
        <p:spPr bwMode="auto">
          <a:xfrm>
            <a:off x="6996190" y="2146317"/>
            <a:ext cx="295238" cy="36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2AE88F-E563-FD4B-4FE5-0B497C233305}"/>
              </a:ext>
            </a:extLst>
          </p:cNvPr>
          <p:cNvSpPr/>
          <p:nvPr/>
        </p:nvSpPr>
        <p:spPr bwMode="auto">
          <a:xfrm>
            <a:off x="6891428" y="2738249"/>
            <a:ext cx="542857" cy="36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89D795-6AE2-C078-1389-B5ED5C064324}"/>
              </a:ext>
            </a:extLst>
          </p:cNvPr>
          <p:cNvSpPr/>
          <p:nvPr/>
        </p:nvSpPr>
        <p:spPr bwMode="auto">
          <a:xfrm>
            <a:off x="2186666" y="3654790"/>
            <a:ext cx="819047" cy="36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76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C710E-24FE-0243-AE29-D53FA7E08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42EDB-E42A-3981-A315-BD2A125C843B}"/>
              </a:ext>
            </a:extLst>
          </p:cNvPr>
          <p:cNvSpPr/>
          <p:nvPr/>
        </p:nvSpPr>
        <p:spPr bwMode="auto">
          <a:xfrm>
            <a:off x="9605714" y="1343877"/>
            <a:ext cx="257141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4B303-8A83-6A39-577D-98679AADD666}"/>
              </a:ext>
            </a:extLst>
          </p:cNvPr>
          <p:cNvSpPr/>
          <p:nvPr/>
        </p:nvSpPr>
        <p:spPr bwMode="auto">
          <a:xfrm>
            <a:off x="3986666" y="2573934"/>
            <a:ext cx="304761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566F74-45DF-D13D-A2A1-68654D601BA6}"/>
              </a:ext>
            </a:extLst>
          </p:cNvPr>
          <p:cNvSpPr/>
          <p:nvPr/>
        </p:nvSpPr>
        <p:spPr bwMode="auto">
          <a:xfrm>
            <a:off x="7196190" y="2859994"/>
            <a:ext cx="304761" cy="3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BAAFE5-315F-28ED-A035-9F540C5A9886}"/>
              </a:ext>
            </a:extLst>
          </p:cNvPr>
          <p:cNvSpPr/>
          <p:nvPr/>
        </p:nvSpPr>
        <p:spPr bwMode="auto">
          <a:xfrm>
            <a:off x="3996190" y="3165125"/>
            <a:ext cx="295238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F5E870-7AC0-7C9D-4DFC-2A2249244215}"/>
              </a:ext>
            </a:extLst>
          </p:cNvPr>
          <p:cNvSpPr/>
          <p:nvPr/>
        </p:nvSpPr>
        <p:spPr bwMode="auto">
          <a:xfrm>
            <a:off x="3234285" y="5606168"/>
            <a:ext cx="571428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A13F47-9C5B-1EB4-18B0-821624B1D777}"/>
              </a:ext>
            </a:extLst>
          </p:cNvPr>
          <p:cNvSpPr/>
          <p:nvPr/>
        </p:nvSpPr>
        <p:spPr bwMode="auto">
          <a:xfrm>
            <a:off x="7234285" y="5606168"/>
            <a:ext cx="571428" cy="3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23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06512-37B3-EB12-DBEC-057275B22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98870-8868-4605-ED2F-2D4C72C9959E}"/>
              </a:ext>
            </a:extLst>
          </p:cNvPr>
          <p:cNvSpPr/>
          <p:nvPr/>
        </p:nvSpPr>
        <p:spPr bwMode="auto">
          <a:xfrm>
            <a:off x="3348571" y="2839119"/>
            <a:ext cx="533333" cy="3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421F4A-FE82-3A1E-6A80-E332FC60C6B3}"/>
              </a:ext>
            </a:extLst>
          </p:cNvPr>
          <p:cNvSpPr/>
          <p:nvPr/>
        </p:nvSpPr>
        <p:spPr bwMode="auto">
          <a:xfrm>
            <a:off x="7548571" y="2839119"/>
            <a:ext cx="533333" cy="3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9A1E10-C588-A507-26E8-7F7CC63FB9DA}"/>
              </a:ext>
            </a:extLst>
          </p:cNvPr>
          <p:cNvSpPr/>
          <p:nvPr/>
        </p:nvSpPr>
        <p:spPr bwMode="auto">
          <a:xfrm>
            <a:off x="3348571" y="4353773"/>
            <a:ext cx="533333" cy="38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E29B87-7494-94FE-A6C7-C9996A99F425}"/>
              </a:ext>
            </a:extLst>
          </p:cNvPr>
          <p:cNvSpPr/>
          <p:nvPr/>
        </p:nvSpPr>
        <p:spPr bwMode="auto">
          <a:xfrm>
            <a:off x="7824192" y="4365104"/>
            <a:ext cx="504056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8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A9D7B-0A7A-F368-D5E5-480239A71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4D9927-6425-EB85-DF77-D3B075CF6C57}"/>
              </a:ext>
            </a:extLst>
          </p:cNvPr>
          <p:cNvSpPr/>
          <p:nvPr/>
        </p:nvSpPr>
        <p:spPr bwMode="auto">
          <a:xfrm>
            <a:off x="7712159" y="2327755"/>
            <a:ext cx="430648" cy="289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2CE1A1-97B7-09A7-A406-99F2086D48B6}"/>
              </a:ext>
            </a:extLst>
          </p:cNvPr>
          <p:cNvSpPr/>
          <p:nvPr/>
        </p:nvSpPr>
        <p:spPr bwMode="auto">
          <a:xfrm>
            <a:off x="3262828" y="2023977"/>
            <a:ext cx="569900" cy="91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CB4004-312A-F460-B398-5FC296365C11}"/>
              </a:ext>
            </a:extLst>
          </p:cNvPr>
          <p:cNvSpPr/>
          <p:nvPr/>
        </p:nvSpPr>
        <p:spPr bwMode="auto">
          <a:xfrm>
            <a:off x="3301978" y="3255242"/>
            <a:ext cx="32565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A60166-76E8-90BF-FEA7-7616B5F134E1}"/>
              </a:ext>
            </a:extLst>
          </p:cNvPr>
          <p:cNvSpPr/>
          <p:nvPr/>
        </p:nvSpPr>
        <p:spPr bwMode="auto">
          <a:xfrm>
            <a:off x="7686759" y="3255242"/>
            <a:ext cx="32565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F727A6-9907-2145-6274-EBD7C3AB13DC}"/>
              </a:ext>
            </a:extLst>
          </p:cNvPr>
          <p:cNvSpPr/>
          <p:nvPr/>
        </p:nvSpPr>
        <p:spPr bwMode="auto">
          <a:xfrm>
            <a:off x="3161039" y="4523896"/>
            <a:ext cx="590252" cy="91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905371A-354C-E6C0-FEE7-2AAF810C8280}"/>
              </a:ext>
            </a:extLst>
          </p:cNvPr>
          <p:cNvSpPr/>
          <p:nvPr/>
        </p:nvSpPr>
        <p:spPr bwMode="auto">
          <a:xfrm>
            <a:off x="7702419" y="4509120"/>
            <a:ext cx="600429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D865EBA-4673-821A-D51A-BEA3CD6DF60C}"/>
              </a:ext>
            </a:extLst>
          </p:cNvPr>
          <p:cNvSpPr/>
          <p:nvPr/>
        </p:nvSpPr>
        <p:spPr bwMode="auto">
          <a:xfrm>
            <a:off x="3301978" y="5777772"/>
            <a:ext cx="671689" cy="95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E1DF8E2-DB9C-59C5-AD76-5A28C45278FE}"/>
              </a:ext>
            </a:extLst>
          </p:cNvPr>
          <p:cNvSpPr/>
          <p:nvPr/>
        </p:nvSpPr>
        <p:spPr bwMode="auto">
          <a:xfrm>
            <a:off x="7725908" y="5777773"/>
            <a:ext cx="580077" cy="91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63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8" grpId="0" animBg="1"/>
      <p:bldP spid="19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33516-6CF9-432B-97D4-A3AB0C149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6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059A59-A987-25B0-D5CA-EBE6499CB64C}"/>
              </a:ext>
            </a:extLst>
          </p:cNvPr>
          <p:cNvSpPr/>
          <p:nvPr/>
        </p:nvSpPr>
        <p:spPr bwMode="auto">
          <a:xfrm>
            <a:off x="4634838" y="4374472"/>
            <a:ext cx="2397266" cy="107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0EA4C2-3554-C03B-239D-EBA3CB721251}"/>
              </a:ext>
            </a:extLst>
          </p:cNvPr>
          <p:cNvSpPr/>
          <p:nvPr/>
        </p:nvSpPr>
        <p:spPr bwMode="auto">
          <a:xfrm>
            <a:off x="1680584" y="4293097"/>
            <a:ext cx="2183167" cy="98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9ED17E-08DC-FCCE-260A-14521B915484}"/>
              </a:ext>
            </a:extLst>
          </p:cNvPr>
          <p:cNvSpPr/>
          <p:nvPr/>
        </p:nvSpPr>
        <p:spPr bwMode="auto">
          <a:xfrm>
            <a:off x="1631504" y="5661248"/>
            <a:ext cx="9001000" cy="107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728B5-5260-9E7C-6B6D-83AA9E1029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752357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2023-12-14T13:58:02Z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