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544B0-5646-4D90-85B2-DAE3CBB792E2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B81C2-F998-477E-8AF9-7DBEB66FF0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732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6B81C2-F998-477E-8AF9-7DBEB66FF0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1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9C6AFE-9897-2AAC-2F51-A94FA163F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305" y="3076557"/>
            <a:ext cx="6623390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C56FF-37CF-6589-E104-7929ADDB4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103FF8-7D04-573E-8407-F4F2B758B0A3}"/>
              </a:ext>
            </a:extLst>
          </p:cNvPr>
          <p:cNvSpPr/>
          <p:nvPr/>
        </p:nvSpPr>
        <p:spPr bwMode="auto">
          <a:xfrm>
            <a:off x="2093569" y="6180979"/>
            <a:ext cx="227704" cy="271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9423F-1BC5-93F9-4506-B7C6C911EE46}"/>
              </a:ext>
            </a:extLst>
          </p:cNvPr>
          <p:cNvSpPr/>
          <p:nvPr/>
        </p:nvSpPr>
        <p:spPr bwMode="auto">
          <a:xfrm>
            <a:off x="6427292" y="6173632"/>
            <a:ext cx="418681" cy="27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8FF4A-6872-B053-4854-D1A9E7F22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2DAD0-380C-C34D-5FEF-C7638D2E8F68}"/>
              </a:ext>
            </a:extLst>
          </p:cNvPr>
          <p:cNvSpPr/>
          <p:nvPr/>
        </p:nvSpPr>
        <p:spPr bwMode="auto">
          <a:xfrm>
            <a:off x="1558095" y="4080888"/>
            <a:ext cx="542857" cy="352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AB724-262C-5389-95A4-FFF0FF972CF5}"/>
              </a:ext>
            </a:extLst>
          </p:cNvPr>
          <p:cNvSpPr/>
          <p:nvPr/>
        </p:nvSpPr>
        <p:spPr bwMode="auto">
          <a:xfrm>
            <a:off x="7415238" y="4071352"/>
            <a:ext cx="552380" cy="36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3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1D4DA-8393-BAEE-B3C6-DA9124DAF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31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02143-1B69-A5F1-6233-5A1C8194C6BF}"/>
              </a:ext>
            </a:extLst>
          </p:cNvPr>
          <p:cNvSpPr/>
          <p:nvPr/>
        </p:nvSpPr>
        <p:spPr bwMode="auto">
          <a:xfrm>
            <a:off x="4235675" y="3057517"/>
            <a:ext cx="192215" cy="22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1CDA9-4C3B-169D-6525-93DB273B3366}"/>
              </a:ext>
            </a:extLst>
          </p:cNvPr>
          <p:cNvSpPr/>
          <p:nvPr/>
        </p:nvSpPr>
        <p:spPr bwMode="auto">
          <a:xfrm>
            <a:off x="5978012" y="3740275"/>
            <a:ext cx="186014" cy="23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2B208-847C-9613-B8E9-21301ADB518C}"/>
              </a:ext>
            </a:extLst>
          </p:cNvPr>
          <p:cNvSpPr/>
          <p:nvPr/>
        </p:nvSpPr>
        <p:spPr bwMode="auto">
          <a:xfrm>
            <a:off x="5791997" y="4379586"/>
            <a:ext cx="186014" cy="23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F5541-C071-80BC-0B86-C6AAB280B61E}"/>
              </a:ext>
            </a:extLst>
          </p:cNvPr>
          <p:cNvSpPr/>
          <p:nvPr/>
        </p:nvSpPr>
        <p:spPr bwMode="auto">
          <a:xfrm>
            <a:off x="4930130" y="5012689"/>
            <a:ext cx="192215" cy="23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C0868E-E784-7377-5D9F-23641A32DF32}"/>
              </a:ext>
            </a:extLst>
          </p:cNvPr>
          <p:cNvSpPr/>
          <p:nvPr/>
        </p:nvSpPr>
        <p:spPr bwMode="auto">
          <a:xfrm>
            <a:off x="5116144" y="5670620"/>
            <a:ext cx="353427" cy="23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E4289F-5E18-DD8E-AE2F-4984D62CAB6A}"/>
              </a:ext>
            </a:extLst>
          </p:cNvPr>
          <p:cNvSpPr/>
          <p:nvPr/>
        </p:nvSpPr>
        <p:spPr bwMode="auto">
          <a:xfrm>
            <a:off x="3721035" y="6303724"/>
            <a:ext cx="192215" cy="23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2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D2F9E-9F98-EF40-03EE-514D98B881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92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59AAB-FF07-7371-659E-C84B7CEC5F95}"/>
              </a:ext>
            </a:extLst>
          </p:cNvPr>
          <p:cNvSpPr/>
          <p:nvPr/>
        </p:nvSpPr>
        <p:spPr bwMode="auto">
          <a:xfrm>
            <a:off x="2758155" y="5074807"/>
            <a:ext cx="155622" cy="1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60F57-6AAC-B8DE-69C9-89D21D8DF9F9}"/>
              </a:ext>
            </a:extLst>
          </p:cNvPr>
          <p:cNvSpPr/>
          <p:nvPr/>
        </p:nvSpPr>
        <p:spPr bwMode="auto">
          <a:xfrm>
            <a:off x="3225023" y="5074807"/>
            <a:ext cx="286144" cy="1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3676C7-894D-5C20-FE4E-AB66D7708254}"/>
              </a:ext>
            </a:extLst>
          </p:cNvPr>
          <p:cNvSpPr/>
          <p:nvPr/>
        </p:nvSpPr>
        <p:spPr bwMode="auto">
          <a:xfrm>
            <a:off x="3752132" y="5074807"/>
            <a:ext cx="286144" cy="1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DFD23C-758F-921E-66E3-FA699F76CD2F}"/>
              </a:ext>
            </a:extLst>
          </p:cNvPr>
          <p:cNvSpPr/>
          <p:nvPr/>
        </p:nvSpPr>
        <p:spPr bwMode="auto">
          <a:xfrm>
            <a:off x="4264181" y="5074807"/>
            <a:ext cx="301205" cy="1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447B94-C38D-40DF-F425-F51D9CF9EE88}"/>
              </a:ext>
            </a:extLst>
          </p:cNvPr>
          <p:cNvSpPr/>
          <p:nvPr/>
        </p:nvSpPr>
        <p:spPr bwMode="auto">
          <a:xfrm>
            <a:off x="4796310" y="5074807"/>
            <a:ext cx="291165" cy="1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2E3F67-A867-4814-B88D-9B09FBC42165}"/>
              </a:ext>
            </a:extLst>
          </p:cNvPr>
          <p:cNvSpPr/>
          <p:nvPr/>
        </p:nvSpPr>
        <p:spPr bwMode="auto">
          <a:xfrm>
            <a:off x="5318399" y="5074807"/>
            <a:ext cx="301205" cy="1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E27AF6-4A1B-1A15-0A7C-358FF55226AF}"/>
              </a:ext>
            </a:extLst>
          </p:cNvPr>
          <p:cNvSpPr/>
          <p:nvPr/>
        </p:nvSpPr>
        <p:spPr bwMode="auto">
          <a:xfrm>
            <a:off x="2512170" y="5830662"/>
            <a:ext cx="3799853" cy="31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367A02-BA43-F9C6-5DBC-DEFE5A974272}"/>
              </a:ext>
            </a:extLst>
          </p:cNvPr>
          <p:cNvSpPr/>
          <p:nvPr/>
        </p:nvSpPr>
        <p:spPr bwMode="auto">
          <a:xfrm>
            <a:off x="1267189" y="6332842"/>
            <a:ext cx="2308531" cy="31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9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7185D-6559-AC9A-871A-5F7D500F7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8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58166-DC10-C5FC-14EE-8293E27C87CE}"/>
              </a:ext>
            </a:extLst>
          </p:cNvPr>
          <p:cNvSpPr/>
          <p:nvPr/>
        </p:nvSpPr>
        <p:spPr bwMode="auto">
          <a:xfrm>
            <a:off x="1991544" y="3484592"/>
            <a:ext cx="4968552" cy="318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7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1A9C2-798D-A273-9DB4-4852F5C53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C34B97-EE85-6C48-94CC-DFE7B4F5F792}"/>
              </a:ext>
            </a:extLst>
          </p:cNvPr>
          <p:cNvSpPr/>
          <p:nvPr/>
        </p:nvSpPr>
        <p:spPr bwMode="auto">
          <a:xfrm>
            <a:off x="1396190" y="3261437"/>
            <a:ext cx="3979730" cy="43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125EB3-281A-8868-3361-1A7F9771F180}"/>
              </a:ext>
            </a:extLst>
          </p:cNvPr>
          <p:cNvSpPr/>
          <p:nvPr/>
        </p:nvSpPr>
        <p:spPr bwMode="auto">
          <a:xfrm>
            <a:off x="1405714" y="4100898"/>
            <a:ext cx="9154782" cy="43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8D5439-C194-C92E-C622-80E6FB54D65E}"/>
              </a:ext>
            </a:extLst>
          </p:cNvPr>
          <p:cNvSpPr/>
          <p:nvPr/>
        </p:nvSpPr>
        <p:spPr bwMode="auto">
          <a:xfrm>
            <a:off x="1377142" y="4949897"/>
            <a:ext cx="1478498" cy="4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0B04D3-FDC1-F86B-3D9C-961DC6BFD480}"/>
              </a:ext>
            </a:extLst>
          </p:cNvPr>
          <p:cNvSpPr/>
          <p:nvPr/>
        </p:nvSpPr>
        <p:spPr bwMode="auto">
          <a:xfrm>
            <a:off x="5375920" y="3261437"/>
            <a:ext cx="5112568" cy="43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E3CB64-FF84-B20F-5730-2FCA20B2204E}"/>
              </a:ext>
            </a:extLst>
          </p:cNvPr>
          <p:cNvSpPr/>
          <p:nvPr/>
        </p:nvSpPr>
        <p:spPr bwMode="auto">
          <a:xfrm>
            <a:off x="2927648" y="4949897"/>
            <a:ext cx="4176464" cy="4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76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17FF8-6CFD-622B-F106-A001F098EF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20000" y="972000"/>
            <a:ext cx="6498090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5ECBE7-8E08-AE05-5308-E3EE63F6A2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 r="26133"/>
          <a:stretch/>
        </p:blipFill>
        <p:spPr>
          <a:xfrm>
            <a:off x="720000" y="4293096"/>
            <a:ext cx="4799936" cy="243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1089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D8DA6-B5A1-5A86-B1AB-351ECEF81A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D9907-7217-985C-8463-FA6E1425BC41}"/>
              </a:ext>
            </a:extLst>
          </p:cNvPr>
          <p:cNvSpPr/>
          <p:nvPr/>
        </p:nvSpPr>
        <p:spPr bwMode="auto">
          <a:xfrm>
            <a:off x="690509" y="1149003"/>
            <a:ext cx="2632068" cy="27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8743C-8CE8-9FB5-D9D1-CBE41F35A70E}"/>
              </a:ext>
            </a:extLst>
          </p:cNvPr>
          <p:cNvSpPr/>
          <p:nvPr/>
        </p:nvSpPr>
        <p:spPr bwMode="auto">
          <a:xfrm>
            <a:off x="4052479" y="1149003"/>
            <a:ext cx="2595205" cy="27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EB720-5EC3-5EC5-F248-D63BABA081B9}"/>
              </a:ext>
            </a:extLst>
          </p:cNvPr>
          <p:cNvSpPr/>
          <p:nvPr/>
        </p:nvSpPr>
        <p:spPr bwMode="auto">
          <a:xfrm>
            <a:off x="1125500" y="1783267"/>
            <a:ext cx="4866009" cy="28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6F753-844C-4069-99A7-C867935989F1}"/>
              </a:ext>
            </a:extLst>
          </p:cNvPr>
          <p:cNvSpPr/>
          <p:nvPr/>
        </p:nvSpPr>
        <p:spPr bwMode="auto">
          <a:xfrm>
            <a:off x="690509" y="2454407"/>
            <a:ext cx="1688357" cy="25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008EEA-567B-CFBC-9FB3-D590414C080E}"/>
              </a:ext>
            </a:extLst>
          </p:cNvPr>
          <p:cNvSpPr/>
          <p:nvPr/>
        </p:nvSpPr>
        <p:spPr bwMode="auto">
          <a:xfrm>
            <a:off x="690509" y="3081295"/>
            <a:ext cx="2233940" cy="29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BA4B59-81D5-D5CF-79A1-2A9A59A76DC0}"/>
              </a:ext>
            </a:extLst>
          </p:cNvPr>
          <p:cNvSpPr/>
          <p:nvPr/>
        </p:nvSpPr>
        <p:spPr bwMode="auto">
          <a:xfrm>
            <a:off x="1125500" y="3745060"/>
            <a:ext cx="5772857" cy="28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23EF3E-6095-7135-D4CF-6046B45B3CF9}"/>
              </a:ext>
            </a:extLst>
          </p:cNvPr>
          <p:cNvSpPr/>
          <p:nvPr/>
        </p:nvSpPr>
        <p:spPr bwMode="auto">
          <a:xfrm>
            <a:off x="690509" y="4416199"/>
            <a:ext cx="1688357" cy="25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C2A97C-7BEC-6678-3DA5-89B98C63EE67}"/>
              </a:ext>
            </a:extLst>
          </p:cNvPr>
          <p:cNvSpPr/>
          <p:nvPr/>
        </p:nvSpPr>
        <p:spPr bwMode="auto">
          <a:xfrm>
            <a:off x="690509" y="5043088"/>
            <a:ext cx="2233940" cy="29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64AB8B-5A05-D4C7-F05A-1FF30262D747}"/>
              </a:ext>
            </a:extLst>
          </p:cNvPr>
          <p:cNvSpPr/>
          <p:nvPr/>
        </p:nvSpPr>
        <p:spPr bwMode="auto">
          <a:xfrm>
            <a:off x="690508" y="5692102"/>
            <a:ext cx="7853763" cy="103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2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