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103" autoAdjust="0"/>
  </p:normalViewPr>
  <p:slideViewPr>
    <p:cSldViewPr>
      <p:cViewPr varScale="1">
        <p:scale>
          <a:sx n="93" d="100"/>
          <a:sy n="93" d="100"/>
        </p:scale>
        <p:origin x="88" y="232"/>
      </p:cViewPr>
      <p:guideLst>
        <p:guide orient="horz" pos="311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61931B-0EB1-E30F-F9E1-4D25F38A2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616" y="3130534"/>
            <a:ext cx="8134768" cy="5969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D7F49-C189-E066-3600-AA417C0DC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76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5D7A07-D3BD-6E61-1DE6-C123BA6DAF7A}"/>
              </a:ext>
            </a:extLst>
          </p:cNvPr>
          <p:cNvSpPr/>
          <p:nvPr/>
        </p:nvSpPr>
        <p:spPr bwMode="auto">
          <a:xfrm>
            <a:off x="1634245" y="4124149"/>
            <a:ext cx="1900197" cy="233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1DA6AB-50A7-911D-1E48-A45D4D68A41A}"/>
              </a:ext>
            </a:extLst>
          </p:cNvPr>
          <p:cNvSpPr/>
          <p:nvPr/>
        </p:nvSpPr>
        <p:spPr bwMode="auto">
          <a:xfrm>
            <a:off x="1371325" y="4716299"/>
            <a:ext cx="1165215" cy="197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8B618B-B282-59DD-8E7B-79C173413AD7}"/>
              </a:ext>
            </a:extLst>
          </p:cNvPr>
          <p:cNvSpPr/>
          <p:nvPr/>
        </p:nvSpPr>
        <p:spPr bwMode="auto">
          <a:xfrm>
            <a:off x="1371325" y="5272560"/>
            <a:ext cx="1870319" cy="245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C34238-B560-96FC-1359-729445C9EE5E}"/>
              </a:ext>
            </a:extLst>
          </p:cNvPr>
          <p:cNvSpPr/>
          <p:nvPr/>
        </p:nvSpPr>
        <p:spPr bwMode="auto">
          <a:xfrm>
            <a:off x="1341448" y="5840785"/>
            <a:ext cx="2629203" cy="245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8B06E5-CCC4-497C-0554-D76A118FE17D}"/>
              </a:ext>
            </a:extLst>
          </p:cNvPr>
          <p:cNvSpPr/>
          <p:nvPr/>
        </p:nvSpPr>
        <p:spPr bwMode="auto">
          <a:xfrm>
            <a:off x="1353398" y="6385084"/>
            <a:ext cx="5606697" cy="346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7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1D597-5027-1222-C28E-3273C94244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4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861010-D102-1C89-EF1A-03FA74719065}"/>
              </a:ext>
            </a:extLst>
          </p:cNvPr>
          <p:cNvSpPr/>
          <p:nvPr/>
        </p:nvSpPr>
        <p:spPr bwMode="auto">
          <a:xfrm>
            <a:off x="3318425" y="5316685"/>
            <a:ext cx="320691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C769E-5760-BEFB-18EF-C31C60340A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674676-0A17-EED3-96C6-12F74195D887}"/>
              </a:ext>
            </a:extLst>
          </p:cNvPr>
          <p:cNvSpPr/>
          <p:nvPr/>
        </p:nvSpPr>
        <p:spPr bwMode="auto">
          <a:xfrm>
            <a:off x="6462857" y="2252261"/>
            <a:ext cx="333333" cy="372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3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32683-9CC8-DDA2-BFD4-4D4D682AB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0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2F1CE-2BEC-92A6-B272-F0D1332F04AF}"/>
              </a:ext>
            </a:extLst>
          </p:cNvPr>
          <p:cNvSpPr/>
          <p:nvPr/>
        </p:nvSpPr>
        <p:spPr bwMode="auto">
          <a:xfrm>
            <a:off x="5862892" y="4161421"/>
            <a:ext cx="351732" cy="380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98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9690C-53A6-8465-E45D-26BC9F5381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21B89-CF04-81F8-C481-807ED19188CF}"/>
              </a:ext>
            </a:extLst>
          </p:cNvPr>
          <p:cNvSpPr/>
          <p:nvPr/>
        </p:nvSpPr>
        <p:spPr bwMode="auto">
          <a:xfrm>
            <a:off x="1824761" y="4396064"/>
            <a:ext cx="3066666" cy="333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82140B-556C-EAF2-08E7-5FAA4167ABAC}"/>
              </a:ext>
            </a:extLst>
          </p:cNvPr>
          <p:cNvSpPr/>
          <p:nvPr/>
        </p:nvSpPr>
        <p:spPr bwMode="auto">
          <a:xfrm>
            <a:off x="1796190" y="5244927"/>
            <a:ext cx="5419047" cy="381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28DB9A-E1E4-4031-4A92-811C08718977}"/>
              </a:ext>
            </a:extLst>
          </p:cNvPr>
          <p:cNvSpPr/>
          <p:nvPr/>
        </p:nvSpPr>
        <p:spPr bwMode="auto">
          <a:xfrm>
            <a:off x="1824761" y="6151016"/>
            <a:ext cx="6000000" cy="41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35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83209-AC7D-0CE5-991F-7A868AC033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5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E1BDE-C9B5-E487-D467-2ACE90F1318C}"/>
              </a:ext>
            </a:extLst>
          </p:cNvPr>
          <p:cNvSpPr/>
          <p:nvPr/>
        </p:nvSpPr>
        <p:spPr bwMode="auto">
          <a:xfrm>
            <a:off x="1827535" y="3369600"/>
            <a:ext cx="4120893" cy="28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AD315D-FB3C-C2AA-C941-DD48534E3F24}"/>
              </a:ext>
            </a:extLst>
          </p:cNvPr>
          <p:cNvSpPr/>
          <p:nvPr/>
        </p:nvSpPr>
        <p:spPr bwMode="auto">
          <a:xfrm>
            <a:off x="1460754" y="4068000"/>
            <a:ext cx="2128768" cy="26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14A0D3-A1B4-1069-CC35-F8DD1F8ED50E}"/>
              </a:ext>
            </a:extLst>
          </p:cNvPr>
          <p:cNvSpPr/>
          <p:nvPr/>
        </p:nvSpPr>
        <p:spPr bwMode="auto">
          <a:xfrm>
            <a:off x="1496712" y="4730400"/>
            <a:ext cx="2092809" cy="28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1F5D83-3E5F-9002-8365-050C4FBF953F}"/>
              </a:ext>
            </a:extLst>
          </p:cNvPr>
          <p:cNvSpPr/>
          <p:nvPr/>
        </p:nvSpPr>
        <p:spPr bwMode="auto">
          <a:xfrm>
            <a:off x="1496712" y="5529600"/>
            <a:ext cx="1596576" cy="28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AB1635-B0FC-69BF-79E4-6A8FECDA4241}"/>
              </a:ext>
            </a:extLst>
          </p:cNvPr>
          <p:cNvSpPr/>
          <p:nvPr/>
        </p:nvSpPr>
        <p:spPr bwMode="auto">
          <a:xfrm>
            <a:off x="1482328" y="6165304"/>
            <a:ext cx="4613672" cy="566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62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E8D17-323F-538E-003B-63E0A617B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89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8B1E49-67F9-5DE0-FC26-A1D26F5AA9D8}"/>
              </a:ext>
            </a:extLst>
          </p:cNvPr>
          <p:cNvSpPr/>
          <p:nvPr/>
        </p:nvSpPr>
        <p:spPr bwMode="auto">
          <a:xfrm>
            <a:off x="1847285" y="4488013"/>
            <a:ext cx="6059972" cy="254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8F32A8-CD7C-50EC-34D1-B18255633EC6}"/>
              </a:ext>
            </a:extLst>
          </p:cNvPr>
          <p:cNvSpPr/>
          <p:nvPr/>
        </p:nvSpPr>
        <p:spPr bwMode="auto">
          <a:xfrm>
            <a:off x="1534512" y="5120765"/>
            <a:ext cx="1420509" cy="22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B17135-B9F9-994E-E9F3-7D32AE6F29B5}"/>
              </a:ext>
            </a:extLst>
          </p:cNvPr>
          <p:cNvSpPr/>
          <p:nvPr/>
        </p:nvSpPr>
        <p:spPr bwMode="auto">
          <a:xfrm>
            <a:off x="1534512" y="5746994"/>
            <a:ext cx="1557347" cy="23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8E7C71-75CF-24B7-97CD-269338BB3146}"/>
              </a:ext>
            </a:extLst>
          </p:cNvPr>
          <p:cNvSpPr/>
          <p:nvPr/>
        </p:nvSpPr>
        <p:spPr bwMode="auto">
          <a:xfrm>
            <a:off x="1514964" y="6340607"/>
            <a:ext cx="5157100" cy="391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41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2266E-9F57-BC01-E3A1-2FB55B7998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0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7646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C7F0C-4927-D6F7-CC08-DD86E9DBE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C96663-4629-795B-C533-5752BD4833BB}"/>
              </a:ext>
            </a:extLst>
          </p:cNvPr>
          <p:cNvSpPr/>
          <p:nvPr/>
        </p:nvSpPr>
        <p:spPr bwMode="auto">
          <a:xfrm>
            <a:off x="1167619" y="1143713"/>
            <a:ext cx="3542857" cy="33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82AAC3-B1EF-E849-3CEE-EECF61B9821A}"/>
              </a:ext>
            </a:extLst>
          </p:cNvPr>
          <p:cNvSpPr/>
          <p:nvPr/>
        </p:nvSpPr>
        <p:spPr bwMode="auto">
          <a:xfrm>
            <a:off x="681904" y="2069055"/>
            <a:ext cx="2619047" cy="3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5079A1-947E-4F13-E38D-D14F385612DF}"/>
              </a:ext>
            </a:extLst>
          </p:cNvPr>
          <p:cNvSpPr/>
          <p:nvPr/>
        </p:nvSpPr>
        <p:spPr bwMode="auto">
          <a:xfrm>
            <a:off x="681904" y="2927620"/>
            <a:ext cx="2628571" cy="39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9EC271-2954-C5C5-F00D-E5D6FD1B0545}"/>
              </a:ext>
            </a:extLst>
          </p:cNvPr>
          <p:cNvSpPr/>
          <p:nvPr/>
        </p:nvSpPr>
        <p:spPr bwMode="auto">
          <a:xfrm>
            <a:off x="681904" y="3833882"/>
            <a:ext cx="6422208" cy="459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32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2023-12-14T13:19:42Z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